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7"/>
  </p:notesMasterIdLst>
  <p:handoutMasterIdLst>
    <p:handoutMasterId r:id="rId38"/>
  </p:handoutMasterIdLst>
  <p:sldIdLst>
    <p:sldId id="256" r:id="rId2"/>
    <p:sldId id="257" r:id="rId3"/>
    <p:sldId id="258" r:id="rId4"/>
    <p:sldId id="271" r:id="rId5"/>
    <p:sldId id="270" r:id="rId6"/>
    <p:sldId id="273" r:id="rId7"/>
    <p:sldId id="272" r:id="rId8"/>
    <p:sldId id="274" r:id="rId9"/>
    <p:sldId id="268" r:id="rId10"/>
    <p:sldId id="276" r:id="rId11"/>
    <p:sldId id="277" r:id="rId12"/>
    <p:sldId id="275" r:id="rId13"/>
    <p:sldId id="259" r:id="rId14"/>
    <p:sldId id="278" r:id="rId15"/>
    <p:sldId id="280" r:id="rId16"/>
    <p:sldId id="279" r:id="rId17"/>
    <p:sldId id="281" r:id="rId18"/>
    <p:sldId id="282" r:id="rId19"/>
    <p:sldId id="260" r:id="rId20"/>
    <p:sldId id="284" r:id="rId21"/>
    <p:sldId id="283" r:id="rId22"/>
    <p:sldId id="286" r:id="rId23"/>
    <p:sldId id="285" r:id="rId24"/>
    <p:sldId id="287" r:id="rId25"/>
    <p:sldId id="316" r:id="rId26"/>
    <p:sldId id="265" r:id="rId27"/>
    <p:sldId id="289" r:id="rId28"/>
    <p:sldId id="266" r:id="rId29"/>
    <p:sldId id="264" r:id="rId30"/>
    <p:sldId id="290" r:id="rId31"/>
    <p:sldId id="267" r:id="rId32"/>
    <p:sldId id="291" r:id="rId33"/>
    <p:sldId id="292" r:id="rId34"/>
    <p:sldId id="315" r:id="rId35"/>
    <p:sldId id="314" r:id="rId36"/>
  </p:sldIdLst>
  <p:sldSz cx="9144000" cy="6858000" type="screen4x3"/>
  <p:notesSz cx="7102475" cy="10233025"/>
  <p:defaultTextStyle>
    <a:defPPr>
      <a:defRPr lang="en-US"/>
    </a:defPPr>
    <a:lvl1pPr algn="l" rtl="0" fontAlgn="base">
      <a:spcBef>
        <a:spcPct val="0"/>
      </a:spcBef>
      <a:spcAft>
        <a:spcPct val="0"/>
      </a:spcAft>
      <a:defRPr kern="1200">
        <a:solidFill>
          <a:schemeClr val="tx1"/>
        </a:solidFill>
        <a:latin typeface="Garamond" panose="02020404030301010803" pitchFamily="18"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Garamond" panose="02020404030301010803" pitchFamily="18"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Garamond" panose="02020404030301010803" pitchFamily="18"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Garamond" panose="02020404030301010803" pitchFamily="18"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Garamond" panose="02020404030301010803" pitchFamily="18" charset="0"/>
        <a:ea typeface="+mn-ea"/>
        <a:cs typeface="Arial" panose="020B0604020202020204" pitchFamily="34" charset="0"/>
      </a:defRPr>
    </a:lvl5pPr>
    <a:lvl6pPr marL="2286000" algn="l" defTabSz="914400" rtl="0" eaLnBrk="1" latinLnBrk="0" hangingPunct="1">
      <a:defRPr kern="1200">
        <a:solidFill>
          <a:schemeClr val="tx1"/>
        </a:solidFill>
        <a:latin typeface="Garamond" panose="02020404030301010803" pitchFamily="18" charset="0"/>
        <a:ea typeface="+mn-ea"/>
        <a:cs typeface="Arial" panose="020B0604020202020204" pitchFamily="34" charset="0"/>
      </a:defRPr>
    </a:lvl6pPr>
    <a:lvl7pPr marL="2743200" algn="l" defTabSz="914400" rtl="0" eaLnBrk="1" latinLnBrk="0" hangingPunct="1">
      <a:defRPr kern="1200">
        <a:solidFill>
          <a:schemeClr val="tx1"/>
        </a:solidFill>
        <a:latin typeface="Garamond" panose="02020404030301010803" pitchFamily="18" charset="0"/>
        <a:ea typeface="+mn-ea"/>
        <a:cs typeface="Arial" panose="020B0604020202020204" pitchFamily="34" charset="0"/>
      </a:defRPr>
    </a:lvl7pPr>
    <a:lvl8pPr marL="3200400" algn="l" defTabSz="914400" rtl="0" eaLnBrk="1" latinLnBrk="0" hangingPunct="1">
      <a:defRPr kern="1200">
        <a:solidFill>
          <a:schemeClr val="tx1"/>
        </a:solidFill>
        <a:latin typeface="Garamond" panose="02020404030301010803" pitchFamily="18" charset="0"/>
        <a:ea typeface="+mn-ea"/>
        <a:cs typeface="Arial" panose="020B0604020202020204" pitchFamily="34" charset="0"/>
      </a:defRPr>
    </a:lvl8pPr>
    <a:lvl9pPr marL="3657600" algn="l" defTabSz="914400" rtl="0" eaLnBrk="1" latinLnBrk="0" hangingPunct="1">
      <a:defRPr kern="1200">
        <a:solidFill>
          <a:schemeClr val="tx1"/>
        </a:solidFill>
        <a:latin typeface="Garamond" panose="02020404030301010803" pitchFamily="18"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875" autoAdjust="0"/>
    <p:restoredTop sz="95969" autoAdjust="0"/>
  </p:normalViewPr>
  <p:slideViewPr>
    <p:cSldViewPr>
      <p:cViewPr varScale="1">
        <p:scale>
          <a:sx n="99" d="100"/>
          <a:sy n="99" d="100"/>
        </p:scale>
        <p:origin x="1296" y="90"/>
      </p:cViewPr>
      <p:guideLst>
        <p:guide orient="horz" pos="2160"/>
        <p:guide pos="2880"/>
      </p:guideLst>
    </p:cSldViewPr>
  </p:slideViewPr>
  <p:notesTextViewPr>
    <p:cViewPr>
      <p:scale>
        <a:sx n="100" d="100"/>
        <a:sy n="100" d="100"/>
      </p:scale>
      <p:origin x="0" y="0"/>
    </p:cViewPr>
  </p:notesTextViewPr>
  <p:sorterViewPr>
    <p:cViewPr>
      <p:scale>
        <a:sx n="120" d="100"/>
        <a:sy n="120" d="100"/>
      </p:scale>
      <p:origin x="0" y="0"/>
    </p:cViewPr>
  </p:sorterViewPr>
  <p:notesViewPr>
    <p:cSldViewPr>
      <p:cViewPr varScale="1">
        <p:scale>
          <a:sx n="68" d="100"/>
          <a:sy n="68" d="100"/>
        </p:scale>
        <p:origin x="3396" y="60"/>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4427AD1A-0577-AA77-57DD-8A4F3DE4CA2F}"/>
              </a:ext>
            </a:extLst>
          </p:cNvPr>
          <p:cNvSpPr>
            <a:spLocks noGrp="1"/>
          </p:cNvSpPr>
          <p:nvPr>
            <p:ph type="hdr" sz="quarter"/>
          </p:nvPr>
        </p:nvSpPr>
        <p:spPr>
          <a:xfrm>
            <a:off x="1" y="2"/>
            <a:ext cx="3078048" cy="510974"/>
          </a:xfrm>
          <a:prstGeom prst="rect">
            <a:avLst/>
          </a:prstGeom>
        </p:spPr>
        <p:txBody>
          <a:bodyPr vert="horz" lIns="99036" tIns="49518" rIns="99036" bIns="49518" rtlCol="0"/>
          <a:lstStyle>
            <a:lvl1pPr algn="l" fontAlgn="auto">
              <a:spcBef>
                <a:spcPts val="0"/>
              </a:spcBef>
              <a:spcAft>
                <a:spcPts val="0"/>
              </a:spcAft>
              <a:defRPr sz="1300">
                <a:latin typeface="+mn-lt"/>
                <a:cs typeface="+mn-cs"/>
              </a:defRPr>
            </a:lvl1pPr>
          </a:lstStyle>
          <a:p>
            <a:pPr>
              <a:defRPr/>
            </a:pPr>
            <a:endParaRPr lang="en-US" sz="1000">
              <a:latin typeface="Arial" panose="020B0604020202020204" pitchFamily="34" charset="0"/>
              <a:cs typeface="Arial" panose="020B0604020202020204" pitchFamily="34" charset="0"/>
            </a:endParaRPr>
          </a:p>
        </p:txBody>
      </p:sp>
      <p:sp>
        <p:nvSpPr>
          <p:cNvPr id="3" name="Date Placeholder 2">
            <a:extLst>
              <a:ext uri="{FF2B5EF4-FFF2-40B4-BE49-F238E27FC236}">
                <a16:creationId xmlns:a16="http://schemas.microsoft.com/office/drawing/2014/main" id="{075EC00D-D759-23AC-B7B0-E4B5EB649C8E}"/>
              </a:ext>
            </a:extLst>
          </p:cNvPr>
          <p:cNvSpPr>
            <a:spLocks noGrp="1"/>
          </p:cNvSpPr>
          <p:nvPr>
            <p:ph type="dt" sz="quarter" idx="1"/>
          </p:nvPr>
        </p:nvSpPr>
        <p:spPr>
          <a:xfrm>
            <a:off x="4022887" y="2"/>
            <a:ext cx="3078048" cy="510974"/>
          </a:xfrm>
          <a:prstGeom prst="rect">
            <a:avLst/>
          </a:prstGeom>
        </p:spPr>
        <p:txBody>
          <a:bodyPr vert="horz" lIns="99036" tIns="49518" rIns="99036" bIns="49518" rtlCol="0"/>
          <a:lstStyle>
            <a:lvl1pPr algn="r" fontAlgn="auto">
              <a:spcBef>
                <a:spcPts val="0"/>
              </a:spcBef>
              <a:spcAft>
                <a:spcPts val="0"/>
              </a:spcAft>
              <a:defRPr sz="1300" smtClean="0">
                <a:latin typeface="+mn-lt"/>
                <a:cs typeface="+mn-cs"/>
              </a:defRPr>
            </a:lvl1pPr>
          </a:lstStyle>
          <a:p>
            <a:pPr>
              <a:defRPr/>
            </a:pPr>
            <a:r>
              <a:rPr lang="en-US" sz="1000">
                <a:latin typeface="Arial" panose="020B0604020202020204" pitchFamily="34" charset="0"/>
                <a:cs typeface="Arial" panose="020B0604020202020204" pitchFamily="34" charset="0"/>
              </a:rPr>
              <a:t>1/18/2026 am</a:t>
            </a:r>
          </a:p>
        </p:txBody>
      </p:sp>
      <p:sp>
        <p:nvSpPr>
          <p:cNvPr id="4" name="Footer Placeholder 3">
            <a:extLst>
              <a:ext uri="{FF2B5EF4-FFF2-40B4-BE49-F238E27FC236}">
                <a16:creationId xmlns:a16="http://schemas.microsoft.com/office/drawing/2014/main" id="{262A71FF-F68C-D71B-F75E-598545168A3D}"/>
              </a:ext>
            </a:extLst>
          </p:cNvPr>
          <p:cNvSpPr>
            <a:spLocks noGrp="1"/>
          </p:cNvSpPr>
          <p:nvPr>
            <p:ph type="ftr" sz="quarter" idx="2"/>
          </p:nvPr>
        </p:nvSpPr>
        <p:spPr>
          <a:xfrm>
            <a:off x="1" y="9720361"/>
            <a:ext cx="3078048" cy="510974"/>
          </a:xfrm>
          <a:prstGeom prst="rect">
            <a:avLst/>
          </a:prstGeom>
        </p:spPr>
        <p:txBody>
          <a:bodyPr vert="horz" lIns="99036" tIns="49518" rIns="99036" bIns="49518" rtlCol="0" anchor="b"/>
          <a:lstStyle>
            <a:lvl1pPr algn="l" fontAlgn="auto">
              <a:spcBef>
                <a:spcPts val="0"/>
              </a:spcBef>
              <a:spcAft>
                <a:spcPts val="0"/>
              </a:spcAft>
              <a:defRPr sz="1300" smtClean="0">
                <a:latin typeface="+mn-lt"/>
                <a:cs typeface="+mn-cs"/>
              </a:defRPr>
            </a:lvl1pPr>
          </a:lstStyle>
          <a:p>
            <a:pPr>
              <a:defRPr/>
            </a:pPr>
            <a:r>
              <a:rPr lang="en-US" sz="1000">
                <a:latin typeface="Arial" panose="020B0604020202020204" pitchFamily="34" charset="0"/>
                <a:cs typeface="Arial" panose="020B0604020202020204" pitchFamily="34" charset="0"/>
              </a:rPr>
              <a:t>Randy Childs</a:t>
            </a:r>
          </a:p>
        </p:txBody>
      </p:sp>
      <p:sp>
        <p:nvSpPr>
          <p:cNvPr id="5" name="Slide Number Placeholder 4">
            <a:extLst>
              <a:ext uri="{FF2B5EF4-FFF2-40B4-BE49-F238E27FC236}">
                <a16:creationId xmlns:a16="http://schemas.microsoft.com/office/drawing/2014/main" id="{154C08B5-5290-57EC-9B77-EF6A818871EC}"/>
              </a:ext>
            </a:extLst>
          </p:cNvPr>
          <p:cNvSpPr>
            <a:spLocks noGrp="1"/>
          </p:cNvSpPr>
          <p:nvPr>
            <p:ph type="sldNum" sz="quarter" idx="3"/>
          </p:nvPr>
        </p:nvSpPr>
        <p:spPr>
          <a:xfrm>
            <a:off x="4022887" y="9720361"/>
            <a:ext cx="3078048" cy="510974"/>
          </a:xfrm>
          <a:prstGeom prst="rect">
            <a:avLst/>
          </a:prstGeom>
        </p:spPr>
        <p:txBody>
          <a:bodyPr vert="horz" wrap="square" lIns="99036" tIns="49518" rIns="99036" bIns="49518" numCol="1" anchor="b" anchorCtr="0" compatLnSpc="1">
            <a:prstTxWarp prst="textNoShape">
              <a:avLst/>
            </a:prstTxWarp>
          </a:bodyPr>
          <a:lstStyle>
            <a:lvl1pPr algn="r">
              <a:defRPr sz="1300">
                <a:latin typeface="Calibri" panose="020F0502020204030204" pitchFamily="34" charset="0"/>
              </a:defRPr>
            </a:lvl1pPr>
          </a:lstStyle>
          <a:p>
            <a:fld id="{384398F2-0197-4605-9E85-1B82BB44A508}" type="slidenum">
              <a:rPr lang="en-US" altLang="en-US" sz="1000">
                <a:latin typeface="Arial" panose="020B0604020202020204" pitchFamily="34" charset="0"/>
              </a:rPr>
              <a:pPr/>
              <a:t>‹#›</a:t>
            </a:fld>
            <a:endParaRPr lang="en-US" altLang="en-US" sz="1000">
              <a:latin typeface="Arial" panose="020B0604020202020204" pitchFamily="34" charset="0"/>
            </a:endParaRPr>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f hd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DC801B12-6EE6-5796-6A0C-CF15B7B5A492}"/>
              </a:ext>
            </a:extLst>
          </p:cNvPr>
          <p:cNvSpPr>
            <a:spLocks noGrp="1"/>
          </p:cNvSpPr>
          <p:nvPr>
            <p:ph type="hdr" sz="quarter"/>
          </p:nvPr>
        </p:nvSpPr>
        <p:spPr>
          <a:xfrm>
            <a:off x="1" y="2"/>
            <a:ext cx="3078048" cy="510974"/>
          </a:xfrm>
          <a:prstGeom prst="rect">
            <a:avLst/>
          </a:prstGeom>
        </p:spPr>
        <p:txBody>
          <a:bodyPr vert="horz" lIns="93694" tIns="46847" rIns="93694" bIns="46847" rtlCol="0"/>
          <a:lstStyle>
            <a:lvl1pPr algn="l" fontAlgn="auto">
              <a:spcBef>
                <a:spcPts val="0"/>
              </a:spcBef>
              <a:spcAft>
                <a:spcPts val="0"/>
              </a:spcAft>
              <a:defRPr sz="1300">
                <a:latin typeface="+mn-lt"/>
                <a:cs typeface="+mn-cs"/>
              </a:defRPr>
            </a:lvl1pPr>
          </a:lstStyle>
          <a:p>
            <a:pPr>
              <a:defRPr/>
            </a:pPr>
            <a:endParaRPr lang="en-US"/>
          </a:p>
        </p:txBody>
      </p:sp>
      <p:sp>
        <p:nvSpPr>
          <p:cNvPr id="3" name="Date Placeholder 2">
            <a:extLst>
              <a:ext uri="{FF2B5EF4-FFF2-40B4-BE49-F238E27FC236}">
                <a16:creationId xmlns:a16="http://schemas.microsoft.com/office/drawing/2014/main" id="{D113D942-0E0E-5D2A-18CA-01FA8BB1A2AB}"/>
              </a:ext>
            </a:extLst>
          </p:cNvPr>
          <p:cNvSpPr>
            <a:spLocks noGrp="1"/>
          </p:cNvSpPr>
          <p:nvPr>
            <p:ph type="dt" idx="1"/>
          </p:nvPr>
        </p:nvSpPr>
        <p:spPr>
          <a:xfrm>
            <a:off x="4022887" y="2"/>
            <a:ext cx="3078048" cy="510974"/>
          </a:xfrm>
          <a:prstGeom prst="rect">
            <a:avLst/>
          </a:prstGeom>
        </p:spPr>
        <p:txBody>
          <a:bodyPr vert="horz" lIns="93694" tIns="46847" rIns="93694" bIns="46847" rtlCol="0"/>
          <a:lstStyle>
            <a:lvl1pPr algn="r" fontAlgn="auto">
              <a:spcBef>
                <a:spcPts val="0"/>
              </a:spcBef>
              <a:spcAft>
                <a:spcPts val="0"/>
              </a:spcAft>
              <a:defRPr sz="1300" smtClean="0">
                <a:latin typeface="+mn-lt"/>
                <a:cs typeface="+mn-cs"/>
              </a:defRPr>
            </a:lvl1pPr>
          </a:lstStyle>
          <a:p>
            <a:pPr>
              <a:defRPr/>
            </a:pPr>
            <a:r>
              <a:rPr lang="en-US"/>
              <a:t>1/18/2026 am</a:t>
            </a:r>
          </a:p>
        </p:txBody>
      </p:sp>
      <p:sp>
        <p:nvSpPr>
          <p:cNvPr id="4" name="Slide Image Placeholder 3">
            <a:extLst>
              <a:ext uri="{FF2B5EF4-FFF2-40B4-BE49-F238E27FC236}">
                <a16:creationId xmlns:a16="http://schemas.microsoft.com/office/drawing/2014/main" id="{881D282D-CC6C-8B87-98E9-48EA346D7715}"/>
              </a:ext>
            </a:extLst>
          </p:cNvPr>
          <p:cNvSpPr>
            <a:spLocks noGrp="1" noRot="1" noChangeAspect="1"/>
          </p:cNvSpPr>
          <p:nvPr>
            <p:ph type="sldImg" idx="2"/>
          </p:nvPr>
        </p:nvSpPr>
        <p:spPr>
          <a:xfrm>
            <a:off x="993775" y="768350"/>
            <a:ext cx="5114925" cy="3836988"/>
          </a:xfrm>
          <a:prstGeom prst="rect">
            <a:avLst/>
          </a:prstGeom>
          <a:noFill/>
          <a:ln w="12700">
            <a:solidFill>
              <a:prstClr val="black"/>
            </a:solidFill>
          </a:ln>
        </p:spPr>
        <p:txBody>
          <a:bodyPr vert="horz" lIns="93694" tIns="46847" rIns="93694" bIns="46847" rtlCol="0" anchor="ctr"/>
          <a:lstStyle/>
          <a:p>
            <a:pPr lvl="0"/>
            <a:endParaRPr lang="en-US" noProof="0"/>
          </a:p>
        </p:txBody>
      </p:sp>
      <p:sp>
        <p:nvSpPr>
          <p:cNvPr id="5" name="Notes Placeholder 4">
            <a:extLst>
              <a:ext uri="{FF2B5EF4-FFF2-40B4-BE49-F238E27FC236}">
                <a16:creationId xmlns:a16="http://schemas.microsoft.com/office/drawing/2014/main" id="{CDF0BF38-E22A-D373-7592-99DF1A87B39D}"/>
              </a:ext>
            </a:extLst>
          </p:cNvPr>
          <p:cNvSpPr>
            <a:spLocks noGrp="1"/>
          </p:cNvSpPr>
          <p:nvPr>
            <p:ph type="body" sz="quarter" idx="3"/>
          </p:nvPr>
        </p:nvSpPr>
        <p:spPr>
          <a:xfrm>
            <a:off x="710557" y="4861026"/>
            <a:ext cx="5681363" cy="4603846"/>
          </a:xfrm>
          <a:prstGeom prst="rect">
            <a:avLst/>
          </a:prstGeom>
        </p:spPr>
        <p:txBody>
          <a:bodyPr vert="horz" lIns="93694" tIns="46847" rIns="93694" bIns="46847"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a16="http://schemas.microsoft.com/office/drawing/2014/main" id="{E642BF37-8D38-8E38-F67B-9928AD0E465C}"/>
              </a:ext>
            </a:extLst>
          </p:cNvPr>
          <p:cNvSpPr>
            <a:spLocks noGrp="1"/>
          </p:cNvSpPr>
          <p:nvPr>
            <p:ph type="ftr" sz="quarter" idx="4"/>
          </p:nvPr>
        </p:nvSpPr>
        <p:spPr>
          <a:xfrm>
            <a:off x="1" y="9720361"/>
            <a:ext cx="3078048" cy="510974"/>
          </a:xfrm>
          <a:prstGeom prst="rect">
            <a:avLst/>
          </a:prstGeom>
        </p:spPr>
        <p:txBody>
          <a:bodyPr vert="horz" lIns="93694" tIns="46847" rIns="93694" bIns="46847" rtlCol="0" anchor="b"/>
          <a:lstStyle>
            <a:lvl1pPr algn="l" fontAlgn="auto">
              <a:spcBef>
                <a:spcPts val="0"/>
              </a:spcBef>
              <a:spcAft>
                <a:spcPts val="0"/>
              </a:spcAft>
              <a:defRPr sz="1300" smtClean="0">
                <a:latin typeface="+mn-lt"/>
                <a:cs typeface="+mn-cs"/>
              </a:defRPr>
            </a:lvl1pPr>
          </a:lstStyle>
          <a:p>
            <a:pPr>
              <a:defRPr/>
            </a:pPr>
            <a:r>
              <a:rPr lang="en-US"/>
              <a:t>Randy Childs</a:t>
            </a:r>
          </a:p>
        </p:txBody>
      </p:sp>
      <p:sp>
        <p:nvSpPr>
          <p:cNvPr id="7" name="Slide Number Placeholder 6">
            <a:extLst>
              <a:ext uri="{FF2B5EF4-FFF2-40B4-BE49-F238E27FC236}">
                <a16:creationId xmlns:a16="http://schemas.microsoft.com/office/drawing/2014/main" id="{C3D461A0-B0E3-CE19-8193-08497BE8D5BC}"/>
              </a:ext>
            </a:extLst>
          </p:cNvPr>
          <p:cNvSpPr>
            <a:spLocks noGrp="1"/>
          </p:cNvSpPr>
          <p:nvPr>
            <p:ph type="sldNum" sz="quarter" idx="5"/>
          </p:nvPr>
        </p:nvSpPr>
        <p:spPr>
          <a:xfrm>
            <a:off x="4022887" y="9720361"/>
            <a:ext cx="3078048" cy="510974"/>
          </a:xfrm>
          <a:prstGeom prst="rect">
            <a:avLst/>
          </a:prstGeom>
        </p:spPr>
        <p:txBody>
          <a:bodyPr vert="horz" wrap="square" lIns="93694" tIns="46847" rIns="93694" bIns="46847" numCol="1" anchor="b" anchorCtr="0" compatLnSpc="1">
            <a:prstTxWarp prst="textNoShape">
              <a:avLst/>
            </a:prstTxWarp>
          </a:bodyPr>
          <a:lstStyle>
            <a:lvl1pPr algn="r">
              <a:defRPr sz="1300">
                <a:latin typeface="Calibri" panose="020F0502020204030204" pitchFamily="34" charset="0"/>
              </a:defRPr>
            </a:lvl1pPr>
          </a:lstStyle>
          <a:p>
            <a:fld id="{D263AF45-CD88-4212-A1FB-D272DD0FC1AB}" type="slidenum">
              <a:rPr lang="en-US" altLang="en-US"/>
              <a:pPr/>
              <a:t>‹#›</a:t>
            </a:fld>
            <a:endParaRPr lang="en-US" altLang="en-US"/>
          </a:p>
        </p:txBody>
      </p:sp>
    </p:spTree>
  </p:cSld>
  <p:clrMap bg1="lt1" tx1="dk1" bg2="lt2" tx2="dk2" accent1="accent1" accent2="accent2" accent3="accent3" accent4="accent4" accent5="accent5" accent6="accent6" hlink="hlink" folHlink="folHlink"/>
  <p:hf hdr="0"/>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Image Placeholder 1">
            <a:extLst>
              <a:ext uri="{FF2B5EF4-FFF2-40B4-BE49-F238E27FC236}">
                <a16:creationId xmlns:a16="http://schemas.microsoft.com/office/drawing/2014/main" id="{886DDBC5-6FEA-68C1-628B-5548F89773E2}"/>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363" name="Notes Placeholder 2">
            <a:extLst>
              <a:ext uri="{FF2B5EF4-FFF2-40B4-BE49-F238E27FC236}">
                <a16:creationId xmlns:a16="http://schemas.microsoft.com/office/drawing/2014/main" id="{468C3336-0F0F-900A-29CA-771FA1B123F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a:p>
        </p:txBody>
      </p:sp>
      <p:sp>
        <p:nvSpPr>
          <p:cNvPr id="15364" name="Slide Number Placeholder 3">
            <a:extLst>
              <a:ext uri="{FF2B5EF4-FFF2-40B4-BE49-F238E27FC236}">
                <a16:creationId xmlns:a16="http://schemas.microsoft.com/office/drawing/2014/main" id="{695F803F-8364-A154-0437-B0206C8FFCE6}"/>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Garamond" panose="02020404030301010803" pitchFamily="18" charset="0"/>
              </a:defRPr>
            </a:lvl1pPr>
            <a:lvl2pPr marL="761265" indent="-292794">
              <a:defRPr>
                <a:solidFill>
                  <a:schemeClr val="tx1"/>
                </a:solidFill>
                <a:latin typeface="Garamond" panose="02020404030301010803" pitchFamily="18" charset="0"/>
              </a:defRPr>
            </a:lvl2pPr>
            <a:lvl3pPr marL="1171177" indent="-234235">
              <a:defRPr>
                <a:solidFill>
                  <a:schemeClr val="tx1"/>
                </a:solidFill>
                <a:latin typeface="Garamond" panose="02020404030301010803" pitchFamily="18" charset="0"/>
              </a:defRPr>
            </a:lvl3pPr>
            <a:lvl4pPr marL="1639647" indent="-234235">
              <a:defRPr>
                <a:solidFill>
                  <a:schemeClr val="tx1"/>
                </a:solidFill>
                <a:latin typeface="Garamond" panose="02020404030301010803" pitchFamily="18" charset="0"/>
              </a:defRPr>
            </a:lvl4pPr>
            <a:lvl5pPr marL="2108118" indent="-234235">
              <a:defRPr>
                <a:solidFill>
                  <a:schemeClr val="tx1"/>
                </a:solidFill>
                <a:latin typeface="Garamond" panose="02020404030301010803" pitchFamily="18" charset="0"/>
              </a:defRPr>
            </a:lvl5pPr>
            <a:lvl6pPr marL="2576589" indent="-234235" fontAlgn="base">
              <a:spcBef>
                <a:spcPct val="0"/>
              </a:spcBef>
              <a:spcAft>
                <a:spcPct val="0"/>
              </a:spcAft>
              <a:defRPr>
                <a:solidFill>
                  <a:schemeClr val="tx1"/>
                </a:solidFill>
                <a:latin typeface="Garamond" panose="02020404030301010803" pitchFamily="18" charset="0"/>
              </a:defRPr>
            </a:lvl6pPr>
            <a:lvl7pPr marL="3045060" indent="-234235" fontAlgn="base">
              <a:spcBef>
                <a:spcPct val="0"/>
              </a:spcBef>
              <a:spcAft>
                <a:spcPct val="0"/>
              </a:spcAft>
              <a:defRPr>
                <a:solidFill>
                  <a:schemeClr val="tx1"/>
                </a:solidFill>
                <a:latin typeface="Garamond" panose="02020404030301010803" pitchFamily="18" charset="0"/>
              </a:defRPr>
            </a:lvl7pPr>
            <a:lvl8pPr marL="3513531" indent="-234235" fontAlgn="base">
              <a:spcBef>
                <a:spcPct val="0"/>
              </a:spcBef>
              <a:spcAft>
                <a:spcPct val="0"/>
              </a:spcAft>
              <a:defRPr>
                <a:solidFill>
                  <a:schemeClr val="tx1"/>
                </a:solidFill>
                <a:latin typeface="Garamond" panose="02020404030301010803" pitchFamily="18" charset="0"/>
              </a:defRPr>
            </a:lvl8pPr>
            <a:lvl9pPr marL="3982002" indent="-234235" fontAlgn="base">
              <a:spcBef>
                <a:spcPct val="0"/>
              </a:spcBef>
              <a:spcAft>
                <a:spcPct val="0"/>
              </a:spcAft>
              <a:defRPr>
                <a:solidFill>
                  <a:schemeClr val="tx1"/>
                </a:solidFill>
                <a:latin typeface="Garamond" panose="02020404030301010803" pitchFamily="18" charset="0"/>
              </a:defRPr>
            </a:lvl9pPr>
          </a:lstStyle>
          <a:p>
            <a:fld id="{3DC7DDF8-F5D6-4292-8798-F9B091AE588D}" type="slidenum">
              <a:rPr lang="en-US" altLang="en-US">
                <a:latin typeface="Calibri" panose="020F0502020204030204" pitchFamily="34" charset="0"/>
              </a:rPr>
              <a:pPr/>
              <a:t>1</a:t>
            </a:fld>
            <a:endParaRPr lang="en-US" altLang="en-US">
              <a:latin typeface="Calibri" panose="020F0502020204030204" pitchFamily="34" charset="0"/>
            </a:endParaRPr>
          </a:p>
        </p:txBody>
      </p:sp>
      <p:sp>
        <p:nvSpPr>
          <p:cNvPr id="15365" name="Date Placeholder 4">
            <a:extLst>
              <a:ext uri="{FF2B5EF4-FFF2-40B4-BE49-F238E27FC236}">
                <a16:creationId xmlns:a16="http://schemas.microsoft.com/office/drawing/2014/main" id="{2EA02350-BC17-2B81-0F88-638F34552B5C}"/>
              </a:ext>
            </a:extLst>
          </p:cNvPr>
          <p:cNvSpPr>
            <a:spLocks noGrp="1"/>
          </p:cNvSpPr>
          <p:nvPr>
            <p:ph type="dt" sz="quarter"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a:defRPr>
                <a:solidFill>
                  <a:schemeClr val="tx1"/>
                </a:solidFill>
                <a:latin typeface="Garamond" panose="02020404030301010803" pitchFamily="18" charset="0"/>
              </a:defRPr>
            </a:lvl1pPr>
            <a:lvl2pPr marL="761265" indent="-292794">
              <a:defRPr>
                <a:solidFill>
                  <a:schemeClr val="tx1"/>
                </a:solidFill>
                <a:latin typeface="Garamond" panose="02020404030301010803" pitchFamily="18" charset="0"/>
              </a:defRPr>
            </a:lvl2pPr>
            <a:lvl3pPr marL="1171177" indent="-234235">
              <a:defRPr>
                <a:solidFill>
                  <a:schemeClr val="tx1"/>
                </a:solidFill>
                <a:latin typeface="Garamond" panose="02020404030301010803" pitchFamily="18" charset="0"/>
              </a:defRPr>
            </a:lvl3pPr>
            <a:lvl4pPr marL="1639647" indent="-234235">
              <a:defRPr>
                <a:solidFill>
                  <a:schemeClr val="tx1"/>
                </a:solidFill>
                <a:latin typeface="Garamond" panose="02020404030301010803" pitchFamily="18" charset="0"/>
              </a:defRPr>
            </a:lvl4pPr>
            <a:lvl5pPr marL="2108118" indent="-234235">
              <a:defRPr>
                <a:solidFill>
                  <a:schemeClr val="tx1"/>
                </a:solidFill>
                <a:latin typeface="Garamond" panose="02020404030301010803" pitchFamily="18" charset="0"/>
              </a:defRPr>
            </a:lvl5pPr>
            <a:lvl6pPr marL="2576589" indent="-234235" fontAlgn="base">
              <a:spcBef>
                <a:spcPct val="0"/>
              </a:spcBef>
              <a:spcAft>
                <a:spcPct val="0"/>
              </a:spcAft>
              <a:defRPr>
                <a:solidFill>
                  <a:schemeClr val="tx1"/>
                </a:solidFill>
                <a:latin typeface="Garamond" panose="02020404030301010803" pitchFamily="18" charset="0"/>
              </a:defRPr>
            </a:lvl6pPr>
            <a:lvl7pPr marL="3045060" indent="-234235" fontAlgn="base">
              <a:spcBef>
                <a:spcPct val="0"/>
              </a:spcBef>
              <a:spcAft>
                <a:spcPct val="0"/>
              </a:spcAft>
              <a:defRPr>
                <a:solidFill>
                  <a:schemeClr val="tx1"/>
                </a:solidFill>
                <a:latin typeface="Garamond" panose="02020404030301010803" pitchFamily="18" charset="0"/>
              </a:defRPr>
            </a:lvl7pPr>
            <a:lvl8pPr marL="3513531" indent="-234235" fontAlgn="base">
              <a:spcBef>
                <a:spcPct val="0"/>
              </a:spcBef>
              <a:spcAft>
                <a:spcPct val="0"/>
              </a:spcAft>
              <a:defRPr>
                <a:solidFill>
                  <a:schemeClr val="tx1"/>
                </a:solidFill>
                <a:latin typeface="Garamond" panose="02020404030301010803" pitchFamily="18" charset="0"/>
              </a:defRPr>
            </a:lvl8pPr>
            <a:lvl9pPr marL="3982002" indent="-234235" fontAlgn="base">
              <a:spcBef>
                <a:spcPct val="0"/>
              </a:spcBef>
              <a:spcAft>
                <a:spcPct val="0"/>
              </a:spcAft>
              <a:defRPr>
                <a:solidFill>
                  <a:schemeClr val="tx1"/>
                </a:solidFill>
                <a:latin typeface="Garamond" panose="02020404030301010803" pitchFamily="18" charset="0"/>
              </a:defRPr>
            </a:lvl9pPr>
          </a:lstStyle>
          <a:p>
            <a:pPr fontAlgn="base">
              <a:spcBef>
                <a:spcPct val="0"/>
              </a:spcBef>
              <a:spcAft>
                <a:spcPct val="0"/>
              </a:spcAft>
            </a:pPr>
            <a:r>
              <a:rPr lang="en-US" altLang="en-US">
                <a:latin typeface="Calibri" panose="020F0502020204030204" pitchFamily="34" charset="0"/>
              </a:rPr>
              <a:t>1/18/2026 am</a:t>
            </a:r>
          </a:p>
        </p:txBody>
      </p:sp>
      <p:sp>
        <p:nvSpPr>
          <p:cNvPr id="15366" name="Footer Placeholder 5">
            <a:extLst>
              <a:ext uri="{FF2B5EF4-FFF2-40B4-BE49-F238E27FC236}">
                <a16:creationId xmlns:a16="http://schemas.microsoft.com/office/drawing/2014/main" id="{99B02B48-5095-D9A0-81C3-216A8B3E7FE2}"/>
              </a:ext>
            </a:extLst>
          </p:cNvPr>
          <p:cNvSpPr>
            <a:spLocks noGrp="1"/>
          </p:cNvSpPr>
          <p:nvPr>
            <p:ph type="ftr" sz="quarter" idx="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Garamond" panose="02020404030301010803" pitchFamily="18" charset="0"/>
              </a:defRPr>
            </a:lvl1pPr>
            <a:lvl2pPr marL="761265" indent="-292794">
              <a:defRPr>
                <a:solidFill>
                  <a:schemeClr val="tx1"/>
                </a:solidFill>
                <a:latin typeface="Garamond" panose="02020404030301010803" pitchFamily="18" charset="0"/>
              </a:defRPr>
            </a:lvl2pPr>
            <a:lvl3pPr marL="1171177" indent="-234235">
              <a:defRPr>
                <a:solidFill>
                  <a:schemeClr val="tx1"/>
                </a:solidFill>
                <a:latin typeface="Garamond" panose="02020404030301010803" pitchFamily="18" charset="0"/>
              </a:defRPr>
            </a:lvl3pPr>
            <a:lvl4pPr marL="1639647" indent="-234235">
              <a:defRPr>
                <a:solidFill>
                  <a:schemeClr val="tx1"/>
                </a:solidFill>
                <a:latin typeface="Garamond" panose="02020404030301010803" pitchFamily="18" charset="0"/>
              </a:defRPr>
            </a:lvl4pPr>
            <a:lvl5pPr marL="2108118" indent="-234235">
              <a:defRPr>
                <a:solidFill>
                  <a:schemeClr val="tx1"/>
                </a:solidFill>
                <a:latin typeface="Garamond" panose="02020404030301010803" pitchFamily="18" charset="0"/>
              </a:defRPr>
            </a:lvl5pPr>
            <a:lvl6pPr marL="2576589" indent="-234235" fontAlgn="base">
              <a:spcBef>
                <a:spcPct val="0"/>
              </a:spcBef>
              <a:spcAft>
                <a:spcPct val="0"/>
              </a:spcAft>
              <a:defRPr>
                <a:solidFill>
                  <a:schemeClr val="tx1"/>
                </a:solidFill>
                <a:latin typeface="Garamond" panose="02020404030301010803" pitchFamily="18" charset="0"/>
              </a:defRPr>
            </a:lvl6pPr>
            <a:lvl7pPr marL="3045060" indent="-234235" fontAlgn="base">
              <a:spcBef>
                <a:spcPct val="0"/>
              </a:spcBef>
              <a:spcAft>
                <a:spcPct val="0"/>
              </a:spcAft>
              <a:defRPr>
                <a:solidFill>
                  <a:schemeClr val="tx1"/>
                </a:solidFill>
                <a:latin typeface="Garamond" panose="02020404030301010803" pitchFamily="18" charset="0"/>
              </a:defRPr>
            </a:lvl7pPr>
            <a:lvl8pPr marL="3513531" indent="-234235" fontAlgn="base">
              <a:spcBef>
                <a:spcPct val="0"/>
              </a:spcBef>
              <a:spcAft>
                <a:spcPct val="0"/>
              </a:spcAft>
              <a:defRPr>
                <a:solidFill>
                  <a:schemeClr val="tx1"/>
                </a:solidFill>
                <a:latin typeface="Garamond" panose="02020404030301010803" pitchFamily="18" charset="0"/>
              </a:defRPr>
            </a:lvl8pPr>
            <a:lvl9pPr marL="3982002" indent="-234235" fontAlgn="base">
              <a:spcBef>
                <a:spcPct val="0"/>
              </a:spcBef>
              <a:spcAft>
                <a:spcPct val="0"/>
              </a:spcAft>
              <a:defRPr>
                <a:solidFill>
                  <a:schemeClr val="tx1"/>
                </a:solidFill>
                <a:latin typeface="Garamond" panose="02020404030301010803" pitchFamily="18" charset="0"/>
              </a:defRPr>
            </a:lvl9pPr>
          </a:lstStyle>
          <a:p>
            <a:pPr fontAlgn="base">
              <a:spcBef>
                <a:spcPct val="0"/>
              </a:spcBef>
              <a:spcAft>
                <a:spcPct val="0"/>
              </a:spcAft>
            </a:pPr>
            <a:r>
              <a:rPr lang="en-US" altLang="en-US">
                <a:latin typeface="Calibri" panose="020F0502020204030204" pitchFamily="34" charset="0"/>
              </a:rPr>
              <a:t>Randy Childs</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77500" lnSpcReduction="20000"/>
          </a:bodyPr>
          <a:lstStyle/>
          <a:p>
            <a:r>
              <a:rPr lang="en-US" b="0" i="0" u="sng" dirty="0">
                <a:solidFill>
                  <a:srgbClr val="000000"/>
                </a:solidFill>
                <a:effectLst/>
                <a:latin typeface="system-ui"/>
              </a:rPr>
              <a:t>2 Thessalonians 2:14-15 </a:t>
            </a:r>
            <a:r>
              <a:rPr lang="en-US" b="0" i="0" dirty="0">
                <a:solidFill>
                  <a:srgbClr val="000000"/>
                </a:solidFill>
                <a:effectLst/>
                <a:latin typeface="system-ui"/>
              </a:rPr>
              <a:t>It was for this He called you through our gospel, that you may gain the glory of our Lord Jesus Christ. </a:t>
            </a:r>
            <a:r>
              <a:rPr lang="en-US" b="1" i="0" baseline="30000" dirty="0">
                <a:solidFill>
                  <a:srgbClr val="000000"/>
                </a:solidFill>
                <a:effectLst/>
                <a:latin typeface="system-ui"/>
              </a:rPr>
              <a:t>15 </a:t>
            </a:r>
            <a:r>
              <a:rPr lang="en-US" b="0" i="0" dirty="0">
                <a:solidFill>
                  <a:srgbClr val="000000"/>
                </a:solidFill>
                <a:effectLst/>
                <a:latin typeface="system-ui"/>
              </a:rPr>
              <a:t>So then, brethren, stand firm and hold to the traditions which you were taught, whether by word </a:t>
            </a:r>
            <a:r>
              <a:rPr lang="en-US" b="0" i="1" dirty="0">
                <a:solidFill>
                  <a:srgbClr val="000000"/>
                </a:solidFill>
                <a:effectLst/>
                <a:latin typeface="system-ui"/>
              </a:rPr>
              <a:t>of mouth</a:t>
            </a:r>
            <a:r>
              <a:rPr lang="en-US" b="0" i="0" dirty="0">
                <a:solidFill>
                  <a:srgbClr val="000000"/>
                </a:solidFill>
                <a:effectLst/>
                <a:latin typeface="system-ui"/>
              </a:rPr>
              <a:t> or by letter from us.</a:t>
            </a:r>
          </a:p>
          <a:p>
            <a:endParaRPr lang="en-US" b="0" i="0" dirty="0">
              <a:solidFill>
                <a:srgbClr val="000000"/>
              </a:solidFill>
              <a:effectLst/>
              <a:latin typeface="system-ui"/>
            </a:endParaRPr>
          </a:p>
          <a:p>
            <a:r>
              <a:rPr lang="en-US" b="0" i="0" u="sng" dirty="0">
                <a:solidFill>
                  <a:srgbClr val="000000"/>
                </a:solidFill>
                <a:effectLst/>
                <a:latin typeface="system-ui"/>
              </a:rPr>
              <a:t>James 1:21 </a:t>
            </a:r>
            <a:r>
              <a:rPr lang="en-US" b="0" i="0" dirty="0">
                <a:solidFill>
                  <a:srgbClr val="000000"/>
                </a:solidFill>
                <a:effectLst/>
                <a:latin typeface="system-ui"/>
              </a:rPr>
              <a:t>Therefore, putting aside all filthiness and </a:t>
            </a:r>
            <a:r>
              <a:rPr lang="en-US" b="0" i="1" dirty="0">
                <a:solidFill>
                  <a:srgbClr val="000000"/>
                </a:solidFill>
                <a:effectLst/>
                <a:latin typeface="system-ui"/>
              </a:rPr>
              <a:t>all</a:t>
            </a:r>
            <a:r>
              <a:rPr lang="en-US" b="0" i="0" dirty="0">
                <a:solidFill>
                  <a:srgbClr val="000000"/>
                </a:solidFill>
                <a:effectLst/>
                <a:latin typeface="system-ui"/>
              </a:rPr>
              <a:t> that remains of wickedness, in humility receive the word implanted, which is able to save your souls.</a:t>
            </a:r>
          </a:p>
          <a:p>
            <a:endParaRPr lang="en-US" b="0" i="0" dirty="0">
              <a:solidFill>
                <a:srgbClr val="000000"/>
              </a:solidFill>
              <a:effectLst/>
              <a:latin typeface="system-ui"/>
            </a:endParaRPr>
          </a:p>
          <a:p>
            <a:r>
              <a:rPr lang="en-US" b="0" i="0" u="sng" dirty="0">
                <a:solidFill>
                  <a:srgbClr val="000000"/>
                </a:solidFill>
                <a:effectLst/>
                <a:latin typeface="system-ui"/>
              </a:rPr>
              <a:t>Hebrews 11:6 </a:t>
            </a:r>
            <a:r>
              <a:rPr lang="en-US" b="0" i="0" dirty="0">
                <a:solidFill>
                  <a:srgbClr val="000000"/>
                </a:solidFill>
                <a:effectLst/>
                <a:latin typeface="system-ui"/>
              </a:rPr>
              <a:t>And without faith it is impossible to please </a:t>
            </a:r>
            <a:r>
              <a:rPr lang="en-US" b="0" i="1" dirty="0">
                <a:solidFill>
                  <a:srgbClr val="000000"/>
                </a:solidFill>
                <a:effectLst/>
                <a:latin typeface="system-ui"/>
              </a:rPr>
              <a:t>Him</a:t>
            </a:r>
            <a:r>
              <a:rPr lang="en-US" b="0" i="0" dirty="0">
                <a:solidFill>
                  <a:srgbClr val="000000"/>
                </a:solidFill>
                <a:effectLst/>
                <a:latin typeface="system-ui"/>
              </a:rPr>
              <a:t>, for he who comes to God must believe that He is and </a:t>
            </a:r>
            <a:r>
              <a:rPr lang="en-US" b="0" i="1" dirty="0">
                <a:solidFill>
                  <a:srgbClr val="000000"/>
                </a:solidFill>
                <a:effectLst/>
                <a:latin typeface="system-ui"/>
              </a:rPr>
              <a:t>that</a:t>
            </a:r>
            <a:r>
              <a:rPr lang="en-US" b="0" i="0" dirty="0">
                <a:solidFill>
                  <a:srgbClr val="000000"/>
                </a:solidFill>
                <a:effectLst/>
                <a:latin typeface="system-ui"/>
              </a:rPr>
              <a:t> He is a rewarder of those who seek Him. </a:t>
            </a:r>
          </a:p>
          <a:p>
            <a:endParaRPr lang="en-US" b="0" i="0" dirty="0">
              <a:solidFill>
                <a:srgbClr val="000000"/>
              </a:solidFill>
              <a:effectLst/>
              <a:latin typeface="system-ui"/>
            </a:endParaRPr>
          </a:p>
          <a:p>
            <a:r>
              <a:rPr lang="en-US" b="0" i="0" u="sng" dirty="0">
                <a:solidFill>
                  <a:srgbClr val="000000"/>
                </a:solidFill>
                <a:effectLst/>
                <a:latin typeface="system-ui"/>
              </a:rPr>
              <a:t>John 8:24 </a:t>
            </a:r>
            <a:r>
              <a:rPr lang="en-US" b="0" i="0" dirty="0">
                <a:solidFill>
                  <a:srgbClr val="000000"/>
                </a:solidFill>
                <a:effectLst/>
                <a:latin typeface="system-ui"/>
              </a:rPr>
              <a:t>Therefore I said to you that you will die in your sins; for unless you believe that I am </a:t>
            </a:r>
            <a:r>
              <a:rPr lang="en-US" b="0" i="1" dirty="0">
                <a:solidFill>
                  <a:srgbClr val="000000"/>
                </a:solidFill>
                <a:effectLst/>
                <a:latin typeface="system-ui"/>
              </a:rPr>
              <a:t>He</a:t>
            </a:r>
            <a:r>
              <a:rPr lang="en-US" b="0" i="0" dirty="0">
                <a:solidFill>
                  <a:srgbClr val="000000"/>
                </a:solidFill>
                <a:effectLst/>
                <a:latin typeface="system-ui"/>
              </a:rPr>
              <a:t>, you will die in your sins.”</a:t>
            </a:r>
          </a:p>
          <a:p>
            <a:endParaRPr lang="en-US" b="0" i="0" dirty="0">
              <a:solidFill>
                <a:srgbClr val="000000"/>
              </a:solidFill>
              <a:effectLst/>
              <a:latin typeface="system-ui"/>
            </a:endParaRPr>
          </a:p>
          <a:p>
            <a:r>
              <a:rPr lang="en-US" b="0" i="0" u="sng" dirty="0">
                <a:solidFill>
                  <a:srgbClr val="000000"/>
                </a:solidFill>
                <a:effectLst/>
                <a:latin typeface="system-ui"/>
              </a:rPr>
              <a:t>Luke 13:3 </a:t>
            </a:r>
            <a:r>
              <a:rPr lang="en-US" b="0" i="0" dirty="0">
                <a:solidFill>
                  <a:srgbClr val="000000"/>
                </a:solidFill>
                <a:effectLst/>
                <a:latin typeface="system-ui"/>
              </a:rPr>
              <a:t>I tell you, no, but unless you repent, you will all likewise perish.</a:t>
            </a:r>
          </a:p>
          <a:p>
            <a:endParaRPr lang="en-US" b="0" i="0" dirty="0">
              <a:solidFill>
                <a:srgbClr val="000000"/>
              </a:solidFill>
              <a:effectLst/>
              <a:latin typeface="system-ui"/>
            </a:endParaRPr>
          </a:p>
          <a:p>
            <a:r>
              <a:rPr lang="en-US" b="0" i="0" u="sng" dirty="0">
                <a:solidFill>
                  <a:srgbClr val="000000"/>
                </a:solidFill>
                <a:effectLst/>
                <a:latin typeface="system-ui"/>
              </a:rPr>
              <a:t>Acts 17:30-31</a:t>
            </a:r>
            <a:r>
              <a:rPr lang="en-US" b="0" i="0" dirty="0">
                <a:solidFill>
                  <a:srgbClr val="000000"/>
                </a:solidFill>
                <a:effectLst/>
                <a:latin typeface="system-ui"/>
              </a:rPr>
              <a:t>	Therefore having overlooked the times of ignorance, God is now declaring to men that all </a:t>
            </a:r>
            <a:r>
              <a:rPr lang="en-US" b="0" i="1" dirty="0">
                <a:solidFill>
                  <a:srgbClr val="000000"/>
                </a:solidFill>
                <a:effectLst/>
                <a:latin typeface="system-ui"/>
              </a:rPr>
              <a:t>people</a:t>
            </a:r>
            <a:r>
              <a:rPr lang="en-US" b="0" i="0" dirty="0">
                <a:solidFill>
                  <a:srgbClr val="000000"/>
                </a:solidFill>
                <a:effectLst/>
                <a:latin typeface="system-ui"/>
              </a:rPr>
              <a:t> everywhere should repent, </a:t>
            </a:r>
            <a:r>
              <a:rPr lang="en-US" b="1" i="0" baseline="30000" dirty="0">
                <a:solidFill>
                  <a:srgbClr val="000000"/>
                </a:solidFill>
                <a:effectLst/>
                <a:latin typeface="system-ui"/>
              </a:rPr>
              <a:t>31 </a:t>
            </a:r>
            <a:r>
              <a:rPr lang="en-US" b="0" i="0" dirty="0">
                <a:solidFill>
                  <a:srgbClr val="000000"/>
                </a:solidFill>
                <a:effectLst/>
                <a:latin typeface="system-ui"/>
              </a:rPr>
              <a:t>because He has fixed a day in which He will judge the world in righteousness through a Man whom He has appointed, having furnished proof to all men by raising Him from the dead.”</a:t>
            </a:r>
          </a:p>
          <a:p>
            <a:endParaRPr lang="en-US" b="0" i="0" dirty="0">
              <a:solidFill>
                <a:srgbClr val="000000"/>
              </a:solidFill>
              <a:effectLst/>
              <a:latin typeface="system-ui"/>
            </a:endParaRPr>
          </a:p>
          <a:p>
            <a:r>
              <a:rPr lang="en-US" dirty="0"/>
              <a:t>Romans 10:9-10 that if you confess with your mouth Jesus </a:t>
            </a:r>
            <a:r>
              <a:rPr lang="en-US" i="1" dirty="0"/>
              <a:t>as</a:t>
            </a:r>
            <a:r>
              <a:rPr lang="en-US" dirty="0"/>
              <a:t> Lord, and believe in your heart that God raised Him from the dead, you will be saved;</a:t>
            </a:r>
            <a:r>
              <a:rPr lang="en-US" b="1" i="0" baseline="30000" dirty="0">
                <a:solidFill>
                  <a:srgbClr val="000000"/>
                </a:solidFill>
                <a:effectLst/>
                <a:latin typeface="system-ui"/>
              </a:rPr>
              <a:t> </a:t>
            </a:r>
            <a:r>
              <a:rPr lang="en-US" b="0" i="0" dirty="0">
                <a:solidFill>
                  <a:srgbClr val="000000"/>
                </a:solidFill>
                <a:effectLst/>
                <a:latin typeface="system-ui"/>
              </a:rPr>
              <a:t>for with the heart a person believes, resulting in righteousness, and with the mouth he confesses, resulting in salvation.</a:t>
            </a:r>
          </a:p>
          <a:p>
            <a:endParaRPr lang="en-US" dirty="0"/>
          </a:p>
          <a:p>
            <a:r>
              <a:rPr lang="en-US" dirty="0"/>
              <a:t>Matt 10:32-33	</a:t>
            </a:r>
            <a:r>
              <a:rPr lang="en-US" b="1" i="0" baseline="30000" dirty="0">
                <a:solidFill>
                  <a:srgbClr val="000000"/>
                </a:solidFill>
                <a:effectLst/>
                <a:latin typeface="system-ui"/>
              </a:rPr>
              <a:t> </a:t>
            </a:r>
            <a:r>
              <a:rPr lang="en-US" b="0" i="0" dirty="0">
                <a:solidFill>
                  <a:srgbClr val="000000"/>
                </a:solidFill>
                <a:effectLst/>
                <a:latin typeface="system-ui"/>
              </a:rPr>
              <a:t>“Therefore everyone who confesses Me before men, I will also confess him before My Father who is in heaven. </a:t>
            </a:r>
            <a:r>
              <a:rPr lang="en-US" b="1" i="0" baseline="30000" dirty="0">
                <a:solidFill>
                  <a:srgbClr val="000000"/>
                </a:solidFill>
                <a:effectLst/>
                <a:latin typeface="system-ui"/>
              </a:rPr>
              <a:t>33 </a:t>
            </a:r>
            <a:r>
              <a:rPr lang="en-US" b="0" i="0" dirty="0">
                <a:solidFill>
                  <a:srgbClr val="000000"/>
                </a:solidFill>
                <a:effectLst/>
                <a:latin typeface="system-ui"/>
              </a:rPr>
              <a:t>But whoever denies Me before men, I will also deny him before My Father who is in heaven.</a:t>
            </a:r>
          </a:p>
          <a:p>
            <a:endParaRPr lang="en-US" b="0" i="0" dirty="0">
              <a:solidFill>
                <a:srgbClr val="000000"/>
              </a:solidFill>
              <a:effectLst/>
              <a:latin typeface="system-ui"/>
            </a:endParaRPr>
          </a:p>
          <a:p>
            <a:r>
              <a:rPr lang="en-US" b="0" i="0" dirty="0">
                <a:solidFill>
                  <a:srgbClr val="000000"/>
                </a:solidFill>
                <a:effectLst/>
                <a:latin typeface="system-ui"/>
              </a:rPr>
              <a:t>Mark 16:16 He who has believed and has been baptized shall be saved; but he who has disbelieved shall be condemned.</a:t>
            </a:r>
          </a:p>
          <a:p>
            <a:endParaRPr lang="en-US" b="0" i="0" dirty="0">
              <a:solidFill>
                <a:srgbClr val="000000"/>
              </a:solidFill>
              <a:effectLst/>
              <a:latin typeface="system-ui"/>
            </a:endParaRPr>
          </a:p>
          <a:p>
            <a:r>
              <a:rPr lang="en-US" b="0" i="0" dirty="0">
                <a:solidFill>
                  <a:srgbClr val="000000"/>
                </a:solidFill>
                <a:effectLst/>
                <a:latin typeface="system-ui"/>
              </a:rPr>
              <a:t>Acts 2:38 Peter </a:t>
            </a:r>
            <a:r>
              <a:rPr lang="en-US" b="0" i="1" dirty="0">
                <a:solidFill>
                  <a:srgbClr val="000000"/>
                </a:solidFill>
                <a:effectLst/>
                <a:latin typeface="system-ui"/>
              </a:rPr>
              <a:t>said</a:t>
            </a:r>
            <a:r>
              <a:rPr lang="en-US" b="0" i="0" dirty="0">
                <a:solidFill>
                  <a:srgbClr val="000000"/>
                </a:solidFill>
                <a:effectLst/>
                <a:latin typeface="system-ui"/>
              </a:rPr>
              <a:t> to them, “Repent, and each of you be baptized in the name of Jesus Christ for the forgiveness of your sins; and you will receive the gift of the Holy Spirit.</a:t>
            </a:r>
          </a:p>
          <a:p>
            <a:endParaRPr lang="en-US" b="0" i="0" dirty="0">
              <a:solidFill>
                <a:srgbClr val="000000"/>
              </a:solidFill>
              <a:effectLst/>
              <a:latin typeface="system-ui"/>
            </a:endParaRPr>
          </a:p>
          <a:p>
            <a:r>
              <a:rPr lang="en-US" b="0" i="0" dirty="0">
                <a:solidFill>
                  <a:srgbClr val="000000"/>
                </a:solidFill>
                <a:effectLst/>
                <a:latin typeface="system-ui"/>
              </a:rPr>
              <a:t>Hebrews 5:9 “</a:t>
            </a:r>
            <a:r>
              <a:rPr lang="en-US" dirty="0"/>
              <a:t>And having been made perfect, He became to all those who obey Him the source of eternal salvation..</a:t>
            </a:r>
            <a:r>
              <a:rPr lang="en-US" b="0" i="0" dirty="0">
                <a:solidFill>
                  <a:srgbClr val="000000"/>
                </a:solidFill>
                <a:effectLst/>
                <a:latin typeface="system-ui"/>
              </a:rPr>
              <a:t>.</a:t>
            </a:r>
          </a:p>
          <a:p>
            <a:endParaRPr lang="en-US" b="0" i="0" dirty="0">
              <a:solidFill>
                <a:srgbClr val="000000"/>
              </a:solidFill>
              <a:effectLst/>
              <a:latin typeface="system-ui"/>
            </a:endParaRPr>
          </a:p>
          <a:p>
            <a:r>
              <a:rPr lang="en-US" b="0" i="0" dirty="0">
                <a:solidFill>
                  <a:srgbClr val="000000"/>
                </a:solidFill>
                <a:effectLst/>
                <a:latin typeface="system-ui"/>
              </a:rPr>
              <a:t>2 Peter 3:17-18 </a:t>
            </a:r>
            <a:r>
              <a:rPr lang="en-US" dirty="0"/>
              <a:t>You therefore, beloved, knowing this beforehand, be on your guard so that you are not carried away by the error of unprincipled men and fall from your own steadfastness, </a:t>
            </a:r>
            <a:r>
              <a:rPr lang="en-US" b="1" baseline="30000" dirty="0"/>
              <a:t>18 </a:t>
            </a:r>
            <a:r>
              <a:rPr lang="en-US" dirty="0"/>
              <a:t>but grow in the grace and knowledge of our Lord and Savior Jesus Christ. To Him </a:t>
            </a:r>
            <a:r>
              <a:rPr lang="en-US" i="1" dirty="0"/>
              <a:t>be</a:t>
            </a:r>
            <a:r>
              <a:rPr lang="en-US" dirty="0"/>
              <a:t> the glory, both now and to the day of eternity. Amen.</a:t>
            </a:r>
          </a:p>
        </p:txBody>
      </p:sp>
      <p:sp>
        <p:nvSpPr>
          <p:cNvPr id="4" name="Date Placeholder 3"/>
          <p:cNvSpPr>
            <a:spLocks noGrp="1"/>
          </p:cNvSpPr>
          <p:nvPr>
            <p:ph type="dt" idx="1"/>
          </p:nvPr>
        </p:nvSpPr>
        <p:spPr/>
        <p:txBody>
          <a:bodyPr/>
          <a:lstStyle/>
          <a:p>
            <a:pPr>
              <a:defRPr/>
            </a:pPr>
            <a:r>
              <a:rPr lang="en-US"/>
              <a:t>1/18/2026 am</a:t>
            </a:r>
          </a:p>
        </p:txBody>
      </p:sp>
      <p:sp>
        <p:nvSpPr>
          <p:cNvPr id="5" name="Footer Placeholder 4"/>
          <p:cNvSpPr>
            <a:spLocks noGrp="1"/>
          </p:cNvSpPr>
          <p:nvPr>
            <p:ph type="ftr" sz="quarter" idx="4"/>
          </p:nvPr>
        </p:nvSpPr>
        <p:spPr/>
        <p:txBody>
          <a:bodyPr/>
          <a:lstStyle/>
          <a:p>
            <a:pPr>
              <a:defRPr/>
            </a:pPr>
            <a:r>
              <a:rPr lang="en-US"/>
              <a:t>Randy Childs</a:t>
            </a:r>
          </a:p>
        </p:txBody>
      </p:sp>
      <p:sp>
        <p:nvSpPr>
          <p:cNvPr id="6" name="Slide Number Placeholder 5"/>
          <p:cNvSpPr>
            <a:spLocks noGrp="1"/>
          </p:cNvSpPr>
          <p:nvPr>
            <p:ph type="sldNum" sz="quarter" idx="5"/>
          </p:nvPr>
        </p:nvSpPr>
        <p:spPr/>
        <p:txBody>
          <a:bodyPr/>
          <a:lstStyle/>
          <a:p>
            <a:fld id="{9F1F5E21-E0B2-47FD-BB88-E0F43D4471A5}" type="slidenum">
              <a:rPr lang="en-US" altLang="en-US" smtClean="0"/>
              <a:pPr/>
              <a:t>35</a:t>
            </a:fld>
            <a:endParaRPr lang="en-US" altLang="en-US"/>
          </a:p>
        </p:txBody>
      </p:sp>
    </p:spTree>
    <p:extLst>
      <p:ext uri="{BB962C8B-B14F-4D97-AF65-F5344CB8AC3E}">
        <p14:creationId xmlns:p14="http://schemas.microsoft.com/office/powerpoint/2010/main" val="77535511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2" name="Group 2">
            <a:extLst>
              <a:ext uri="{FF2B5EF4-FFF2-40B4-BE49-F238E27FC236}">
                <a16:creationId xmlns:a16="http://schemas.microsoft.com/office/drawing/2014/main" id="{AF704B2D-35D5-1E79-BD9E-0E4E48D62413}"/>
              </a:ext>
            </a:extLst>
          </p:cNvPr>
          <p:cNvGrpSpPr>
            <a:grpSpLocks/>
          </p:cNvGrpSpPr>
          <p:nvPr/>
        </p:nvGrpSpPr>
        <p:grpSpPr bwMode="auto">
          <a:xfrm>
            <a:off x="0" y="0"/>
            <a:ext cx="9140825" cy="6850063"/>
            <a:chOff x="0" y="0"/>
            <a:chExt cx="5758" cy="4315"/>
          </a:xfrm>
        </p:grpSpPr>
        <p:grpSp>
          <p:nvGrpSpPr>
            <p:cNvPr id="3" name="Group 3">
              <a:extLst>
                <a:ext uri="{FF2B5EF4-FFF2-40B4-BE49-F238E27FC236}">
                  <a16:creationId xmlns:a16="http://schemas.microsoft.com/office/drawing/2014/main" id="{1B391329-15E0-0C9D-9141-05F334569B24}"/>
                </a:ext>
              </a:extLst>
            </p:cNvPr>
            <p:cNvGrpSpPr>
              <a:grpSpLocks/>
            </p:cNvGrpSpPr>
            <p:nvPr userDrawn="1"/>
          </p:nvGrpSpPr>
          <p:grpSpPr bwMode="auto">
            <a:xfrm>
              <a:off x="1728" y="2230"/>
              <a:ext cx="4027" cy="2085"/>
              <a:chOff x="1728" y="2230"/>
              <a:chExt cx="4027" cy="2085"/>
            </a:xfrm>
          </p:grpSpPr>
          <p:sp>
            <p:nvSpPr>
              <p:cNvPr id="6" name="Freeform 4">
                <a:extLst>
                  <a:ext uri="{FF2B5EF4-FFF2-40B4-BE49-F238E27FC236}">
                    <a16:creationId xmlns:a16="http://schemas.microsoft.com/office/drawing/2014/main" id="{3EDA28D7-DD44-3B0F-F0B9-3AD781F6BB4F}"/>
                  </a:ext>
                </a:extLst>
              </p:cNvPr>
              <p:cNvSpPr>
                <a:spLocks/>
              </p:cNvSpPr>
              <p:nvPr/>
            </p:nvSpPr>
            <p:spPr bwMode="hidden">
              <a:xfrm>
                <a:off x="1728" y="2644"/>
                <a:ext cx="2882" cy="1671"/>
              </a:xfrm>
              <a:custGeom>
                <a:avLst/>
                <a:gdLst/>
                <a:ahLst/>
                <a:cxnLst>
                  <a:cxn ang="0">
                    <a:pos x="2740" y="528"/>
                  </a:cxn>
                  <a:cxn ang="0">
                    <a:pos x="2632" y="484"/>
                  </a:cxn>
                  <a:cxn ang="0">
                    <a:pos x="2480" y="424"/>
                  </a:cxn>
                  <a:cxn ang="0">
                    <a:pos x="2203" y="343"/>
                  </a:cxn>
                  <a:cxn ang="0">
                    <a:pos x="1970" y="277"/>
                  </a:cxn>
                  <a:cxn ang="0">
                    <a:pos x="1807" y="212"/>
                  </a:cxn>
                  <a:cxn ang="0">
                    <a:pos x="1693" y="152"/>
                  </a:cxn>
                  <a:cxn ang="0">
                    <a:pos x="1628" y="103"/>
                  </a:cxn>
                  <a:cxn ang="0">
                    <a:pos x="1590" y="60"/>
                  </a:cxn>
                  <a:cxn ang="0">
                    <a:pos x="1579" y="27"/>
                  </a:cxn>
                  <a:cxn ang="0">
                    <a:pos x="1585" y="0"/>
                  </a:cxn>
                  <a:cxn ang="0">
                    <a:pos x="1557" y="49"/>
                  </a:cxn>
                  <a:cxn ang="0">
                    <a:pos x="1568" y="98"/>
                  </a:cxn>
                  <a:cxn ang="0">
                    <a:pos x="1617" y="141"/>
                  </a:cxn>
                  <a:cxn ang="0">
                    <a:pos x="1688" y="185"/>
                  </a:cxn>
                  <a:cxn ang="0">
                    <a:pos x="1791" y="228"/>
                  </a:cxn>
                  <a:cxn ang="0">
                    <a:pos x="2040" y="310"/>
                  </a:cxn>
                  <a:cxn ang="0">
                    <a:pos x="2285" y="381"/>
                  </a:cxn>
                  <a:cxn ang="0">
                    <a:pos x="2464" y="435"/>
                  </a:cxn>
                  <a:cxn ang="0">
                    <a:pos x="2605" y="484"/>
                  </a:cxn>
                  <a:cxn ang="0">
                    <a:pos x="2708" y="528"/>
                  </a:cxn>
                  <a:cxn ang="0">
                    <a:pos x="2768" y="560"/>
                  </a:cxn>
                  <a:cxn ang="0">
                    <a:pos x="2795" y="593"/>
                  </a:cxn>
                  <a:cxn ang="0">
                    <a:pos x="2795" y="642"/>
                  </a:cxn>
                  <a:cxn ang="0">
                    <a:pos x="2762" y="691"/>
                  </a:cxn>
                  <a:cxn ang="0">
                    <a:pos x="2692" y="735"/>
                  </a:cxn>
                  <a:cxn ang="0">
                    <a:pos x="2589" y="778"/>
                  </a:cxn>
                  <a:cxn ang="0">
                    <a:pos x="2458" y="822"/>
                  </a:cxn>
                  <a:cxn ang="0">
                    <a:pos x="2301" y="865"/>
                  </a:cxn>
                  <a:cxn ang="0">
                    <a:pos x="2030" y="930"/>
                  </a:cxn>
                  <a:cxn ang="0">
                    <a:pos x="1606" y="1034"/>
                  </a:cxn>
                  <a:cxn ang="0">
                    <a:pos x="1145" y="1164"/>
                  </a:cxn>
                  <a:cxn ang="0">
                    <a:pos x="673" y="1328"/>
                  </a:cxn>
                  <a:cxn ang="0">
                    <a:pos x="217" y="1545"/>
                  </a:cxn>
                  <a:cxn ang="0">
                    <a:pos x="353" y="1671"/>
                  </a:cxn>
                  <a:cxn ang="0">
                    <a:pos x="754" y="1469"/>
                  </a:cxn>
                  <a:cxn ang="0">
                    <a:pos x="1145" y="1311"/>
                  </a:cxn>
                  <a:cxn ang="0">
                    <a:pos x="1519" y="1186"/>
                  </a:cxn>
                  <a:cxn ang="0">
                    <a:pos x="1861" y="1083"/>
                  </a:cxn>
                  <a:cxn ang="0">
                    <a:pos x="2165" y="1007"/>
                  </a:cxn>
                  <a:cxn ang="0">
                    <a:pos x="2426" y="947"/>
                  </a:cxn>
                  <a:cxn ang="0">
                    <a:pos x="2626" y="892"/>
                  </a:cxn>
                  <a:cxn ang="0">
                    <a:pos x="2762" y="838"/>
                  </a:cxn>
                  <a:cxn ang="0">
                    <a:pos x="2827" y="794"/>
                  </a:cxn>
                  <a:cxn ang="0">
                    <a:pos x="2865" y="745"/>
                  </a:cxn>
                  <a:cxn ang="0">
                    <a:pos x="2882" y="702"/>
                  </a:cxn>
                  <a:cxn ang="0">
                    <a:pos x="2854" y="620"/>
                  </a:cxn>
                  <a:cxn ang="0">
                    <a:pos x="2800" y="560"/>
                  </a:cxn>
                  <a:cxn ang="0">
                    <a:pos x="2773" y="544"/>
                  </a:cxn>
                </a:cxnLst>
                <a:rect l="0" t="0" r="r" b="b"/>
                <a:pathLst>
                  <a:path w="2882" h="1671">
                    <a:moveTo>
                      <a:pt x="2773" y="544"/>
                    </a:moveTo>
                    <a:lnTo>
                      <a:pt x="2740" y="528"/>
                    </a:lnTo>
                    <a:lnTo>
                      <a:pt x="2692" y="506"/>
                    </a:lnTo>
                    <a:lnTo>
                      <a:pt x="2632" y="484"/>
                    </a:lnTo>
                    <a:lnTo>
                      <a:pt x="2561" y="457"/>
                    </a:lnTo>
                    <a:lnTo>
                      <a:pt x="2480" y="424"/>
                    </a:lnTo>
                    <a:lnTo>
                      <a:pt x="2388" y="397"/>
                    </a:lnTo>
                    <a:lnTo>
                      <a:pt x="2203" y="343"/>
                    </a:lnTo>
                    <a:lnTo>
                      <a:pt x="2078" y="310"/>
                    </a:lnTo>
                    <a:lnTo>
                      <a:pt x="1970" y="277"/>
                    </a:lnTo>
                    <a:lnTo>
                      <a:pt x="1878" y="245"/>
                    </a:lnTo>
                    <a:lnTo>
                      <a:pt x="1807" y="212"/>
                    </a:lnTo>
                    <a:lnTo>
                      <a:pt x="1742" y="179"/>
                    </a:lnTo>
                    <a:lnTo>
                      <a:pt x="1693" y="152"/>
                    </a:lnTo>
                    <a:lnTo>
                      <a:pt x="1655" y="125"/>
                    </a:lnTo>
                    <a:lnTo>
                      <a:pt x="1628" y="103"/>
                    </a:lnTo>
                    <a:lnTo>
                      <a:pt x="1606" y="81"/>
                    </a:lnTo>
                    <a:lnTo>
                      <a:pt x="1590" y="60"/>
                    </a:lnTo>
                    <a:lnTo>
                      <a:pt x="1585" y="43"/>
                    </a:lnTo>
                    <a:lnTo>
                      <a:pt x="1579" y="27"/>
                    </a:lnTo>
                    <a:lnTo>
                      <a:pt x="1585" y="5"/>
                    </a:lnTo>
                    <a:lnTo>
                      <a:pt x="1585" y="0"/>
                    </a:lnTo>
                    <a:lnTo>
                      <a:pt x="1568" y="27"/>
                    </a:lnTo>
                    <a:lnTo>
                      <a:pt x="1557" y="49"/>
                    </a:lnTo>
                    <a:lnTo>
                      <a:pt x="1557" y="76"/>
                    </a:lnTo>
                    <a:lnTo>
                      <a:pt x="1568" y="98"/>
                    </a:lnTo>
                    <a:lnTo>
                      <a:pt x="1590" y="120"/>
                    </a:lnTo>
                    <a:lnTo>
                      <a:pt x="1617" y="141"/>
                    </a:lnTo>
                    <a:lnTo>
                      <a:pt x="1650" y="163"/>
                    </a:lnTo>
                    <a:lnTo>
                      <a:pt x="1688" y="185"/>
                    </a:lnTo>
                    <a:lnTo>
                      <a:pt x="1737" y="207"/>
                    </a:lnTo>
                    <a:lnTo>
                      <a:pt x="1791" y="228"/>
                    </a:lnTo>
                    <a:lnTo>
                      <a:pt x="1905" y="267"/>
                    </a:lnTo>
                    <a:lnTo>
                      <a:pt x="2040" y="310"/>
                    </a:lnTo>
                    <a:lnTo>
                      <a:pt x="2182" y="348"/>
                    </a:lnTo>
                    <a:lnTo>
                      <a:pt x="2285" y="381"/>
                    </a:lnTo>
                    <a:lnTo>
                      <a:pt x="2382" y="408"/>
                    </a:lnTo>
                    <a:lnTo>
                      <a:pt x="2464" y="435"/>
                    </a:lnTo>
                    <a:lnTo>
                      <a:pt x="2540" y="462"/>
                    </a:lnTo>
                    <a:lnTo>
                      <a:pt x="2605" y="484"/>
                    </a:lnTo>
                    <a:lnTo>
                      <a:pt x="2659" y="506"/>
                    </a:lnTo>
                    <a:lnTo>
                      <a:pt x="2708" y="528"/>
                    </a:lnTo>
                    <a:lnTo>
                      <a:pt x="2740" y="544"/>
                    </a:lnTo>
                    <a:lnTo>
                      <a:pt x="2768" y="560"/>
                    </a:lnTo>
                    <a:lnTo>
                      <a:pt x="2784" y="577"/>
                    </a:lnTo>
                    <a:lnTo>
                      <a:pt x="2795" y="593"/>
                    </a:lnTo>
                    <a:lnTo>
                      <a:pt x="2800" y="615"/>
                    </a:lnTo>
                    <a:lnTo>
                      <a:pt x="2795" y="642"/>
                    </a:lnTo>
                    <a:lnTo>
                      <a:pt x="2784" y="664"/>
                    </a:lnTo>
                    <a:lnTo>
                      <a:pt x="2762" y="691"/>
                    </a:lnTo>
                    <a:lnTo>
                      <a:pt x="2730" y="713"/>
                    </a:lnTo>
                    <a:lnTo>
                      <a:pt x="2692" y="735"/>
                    </a:lnTo>
                    <a:lnTo>
                      <a:pt x="2643" y="756"/>
                    </a:lnTo>
                    <a:lnTo>
                      <a:pt x="2589" y="778"/>
                    </a:lnTo>
                    <a:lnTo>
                      <a:pt x="2529" y="800"/>
                    </a:lnTo>
                    <a:lnTo>
                      <a:pt x="2458" y="822"/>
                    </a:lnTo>
                    <a:lnTo>
                      <a:pt x="2382" y="843"/>
                    </a:lnTo>
                    <a:lnTo>
                      <a:pt x="2301" y="865"/>
                    </a:lnTo>
                    <a:lnTo>
                      <a:pt x="2214" y="887"/>
                    </a:lnTo>
                    <a:lnTo>
                      <a:pt x="2030" y="930"/>
                    </a:lnTo>
                    <a:lnTo>
                      <a:pt x="1823" y="979"/>
                    </a:lnTo>
                    <a:lnTo>
                      <a:pt x="1606" y="1034"/>
                    </a:lnTo>
                    <a:lnTo>
                      <a:pt x="1378" y="1094"/>
                    </a:lnTo>
                    <a:lnTo>
                      <a:pt x="1145" y="1164"/>
                    </a:lnTo>
                    <a:lnTo>
                      <a:pt x="912" y="1241"/>
                    </a:lnTo>
                    <a:lnTo>
                      <a:pt x="673" y="1328"/>
                    </a:lnTo>
                    <a:lnTo>
                      <a:pt x="440" y="1431"/>
                    </a:lnTo>
                    <a:lnTo>
                      <a:pt x="217" y="1545"/>
                    </a:lnTo>
                    <a:lnTo>
                      <a:pt x="0" y="1671"/>
                    </a:lnTo>
                    <a:lnTo>
                      <a:pt x="353" y="1671"/>
                    </a:lnTo>
                    <a:lnTo>
                      <a:pt x="554" y="1567"/>
                    </a:lnTo>
                    <a:lnTo>
                      <a:pt x="754" y="1469"/>
                    </a:lnTo>
                    <a:lnTo>
                      <a:pt x="955" y="1388"/>
                    </a:lnTo>
                    <a:lnTo>
                      <a:pt x="1145" y="1311"/>
                    </a:lnTo>
                    <a:lnTo>
                      <a:pt x="1335" y="1241"/>
                    </a:lnTo>
                    <a:lnTo>
                      <a:pt x="1519" y="1186"/>
                    </a:lnTo>
                    <a:lnTo>
                      <a:pt x="1693" y="1132"/>
                    </a:lnTo>
                    <a:lnTo>
                      <a:pt x="1861" y="1083"/>
                    </a:lnTo>
                    <a:lnTo>
                      <a:pt x="2019" y="1045"/>
                    </a:lnTo>
                    <a:lnTo>
                      <a:pt x="2165" y="1007"/>
                    </a:lnTo>
                    <a:lnTo>
                      <a:pt x="2301" y="974"/>
                    </a:lnTo>
                    <a:lnTo>
                      <a:pt x="2426" y="947"/>
                    </a:lnTo>
                    <a:lnTo>
                      <a:pt x="2534" y="914"/>
                    </a:lnTo>
                    <a:lnTo>
                      <a:pt x="2626" y="892"/>
                    </a:lnTo>
                    <a:lnTo>
                      <a:pt x="2702" y="865"/>
                    </a:lnTo>
                    <a:lnTo>
                      <a:pt x="2762" y="838"/>
                    </a:lnTo>
                    <a:lnTo>
                      <a:pt x="2800" y="816"/>
                    </a:lnTo>
                    <a:lnTo>
                      <a:pt x="2827" y="794"/>
                    </a:lnTo>
                    <a:lnTo>
                      <a:pt x="2849" y="767"/>
                    </a:lnTo>
                    <a:lnTo>
                      <a:pt x="2865" y="745"/>
                    </a:lnTo>
                    <a:lnTo>
                      <a:pt x="2876" y="724"/>
                    </a:lnTo>
                    <a:lnTo>
                      <a:pt x="2882" y="702"/>
                    </a:lnTo>
                    <a:lnTo>
                      <a:pt x="2876" y="658"/>
                    </a:lnTo>
                    <a:lnTo>
                      <a:pt x="2854" y="620"/>
                    </a:lnTo>
                    <a:lnTo>
                      <a:pt x="2833" y="588"/>
                    </a:lnTo>
                    <a:lnTo>
                      <a:pt x="2800" y="560"/>
                    </a:lnTo>
                    <a:lnTo>
                      <a:pt x="2773" y="544"/>
                    </a:lnTo>
                    <a:lnTo>
                      <a:pt x="2773" y="544"/>
                    </a:lnTo>
                    <a:close/>
                  </a:path>
                </a:pathLst>
              </a:custGeom>
              <a:gradFill rotWithShape="0">
                <a:gsLst>
                  <a:gs pos="0">
                    <a:schemeClr val="bg1"/>
                  </a:gs>
                  <a:gs pos="100000">
                    <a:schemeClr val="bg1">
                      <a:gamma/>
                      <a:shade val="90980"/>
                      <a:invGamma/>
                    </a:schemeClr>
                  </a:gs>
                </a:gsLst>
                <a:lin ang="0" scaled="1"/>
              </a:gradFill>
              <a:ln w="9525">
                <a:noFill/>
                <a:round/>
                <a:headEnd/>
                <a:tailEnd/>
              </a:ln>
            </p:spPr>
            <p:txBody>
              <a:bodyPr/>
              <a:lstStyle/>
              <a:p>
                <a:pPr fontAlgn="auto">
                  <a:spcBef>
                    <a:spcPts val="0"/>
                  </a:spcBef>
                  <a:spcAft>
                    <a:spcPts val="0"/>
                  </a:spcAft>
                  <a:defRPr/>
                </a:pPr>
                <a:endParaRPr lang="en-US">
                  <a:latin typeface="+mn-lt"/>
                  <a:cs typeface="+mn-cs"/>
                </a:endParaRPr>
              </a:p>
            </p:txBody>
          </p:sp>
          <p:sp>
            <p:nvSpPr>
              <p:cNvPr id="7" name="Freeform 5">
                <a:extLst>
                  <a:ext uri="{FF2B5EF4-FFF2-40B4-BE49-F238E27FC236}">
                    <a16:creationId xmlns:a16="http://schemas.microsoft.com/office/drawing/2014/main" id="{7A622577-9AF8-A39C-B5A4-A5CC11F16FED}"/>
                  </a:ext>
                </a:extLst>
              </p:cNvPr>
              <p:cNvSpPr>
                <a:spLocks/>
              </p:cNvSpPr>
              <p:nvPr/>
            </p:nvSpPr>
            <p:spPr bwMode="hidden">
              <a:xfrm>
                <a:off x="4170" y="2671"/>
                <a:ext cx="1259" cy="811"/>
              </a:xfrm>
              <a:custGeom>
                <a:avLst/>
                <a:gdLst/>
                <a:ahLst/>
                <a:cxnLst>
                  <a:cxn ang="0">
                    <a:pos x="1259" y="615"/>
                  </a:cxn>
                  <a:cxn ang="0">
                    <a:pos x="1248" y="588"/>
                  </a:cxn>
                  <a:cxn ang="0">
                    <a:pos x="1237" y="566"/>
                  </a:cxn>
                  <a:cxn ang="0">
                    <a:pos x="1216" y="539"/>
                  </a:cxn>
                  <a:cxn ang="0">
                    <a:pos x="1188" y="517"/>
                  </a:cxn>
                  <a:cxn ang="0">
                    <a:pos x="1123" y="479"/>
                  </a:cxn>
                  <a:cxn ang="0">
                    <a:pos x="1042" y="441"/>
                  </a:cxn>
                  <a:cxn ang="0">
                    <a:pos x="944" y="408"/>
                  </a:cxn>
                  <a:cxn ang="0">
                    <a:pos x="841" y="381"/>
                  </a:cxn>
                  <a:cxn ang="0">
                    <a:pos x="727" y="348"/>
                  </a:cxn>
                  <a:cxn ang="0">
                    <a:pos x="613" y="321"/>
                  </a:cxn>
                  <a:cxn ang="0">
                    <a:pos x="499" y="294"/>
                  </a:cxn>
                  <a:cxn ang="0">
                    <a:pos x="391" y="261"/>
                  </a:cxn>
                  <a:cxn ang="0">
                    <a:pos x="288" y="229"/>
                  </a:cxn>
                  <a:cxn ang="0">
                    <a:pos x="195" y="196"/>
                  </a:cxn>
                  <a:cxn ang="0">
                    <a:pos x="119" y="152"/>
                  </a:cxn>
                  <a:cxn ang="0">
                    <a:pos x="54" y="109"/>
                  </a:cxn>
                  <a:cxn ang="0">
                    <a:pos x="33" y="87"/>
                  </a:cxn>
                  <a:cxn ang="0">
                    <a:pos x="16" y="60"/>
                  </a:cxn>
                  <a:cxn ang="0">
                    <a:pos x="5" y="33"/>
                  </a:cxn>
                  <a:cxn ang="0">
                    <a:pos x="0" y="0"/>
                  </a:cxn>
                  <a:cxn ang="0">
                    <a:pos x="0" y="6"/>
                  </a:cxn>
                  <a:cxn ang="0">
                    <a:pos x="0" y="11"/>
                  </a:cxn>
                  <a:cxn ang="0">
                    <a:pos x="0" y="38"/>
                  </a:cxn>
                  <a:cxn ang="0">
                    <a:pos x="5" y="60"/>
                  </a:cxn>
                  <a:cxn ang="0">
                    <a:pos x="16" y="87"/>
                  </a:cxn>
                  <a:cxn ang="0">
                    <a:pos x="33" y="114"/>
                  </a:cxn>
                  <a:cxn ang="0">
                    <a:pos x="54" y="142"/>
                  </a:cxn>
                  <a:cxn ang="0">
                    <a:pos x="87" y="174"/>
                  </a:cxn>
                  <a:cxn ang="0">
                    <a:pos x="125" y="207"/>
                  </a:cxn>
                  <a:cxn ang="0">
                    <a:pos x="179" y="240"/>
                  </a:cxn>
                  <a:cxn ang="0">
                    <a:pos x="244" y="278"/>
                  </a:cxn>
                  <a:cxn ang="0">
                    <a:pos x="326" y="310"/>
                  </a:cxn>
                  <a:cxn ang="0">
                    <a:pos x="418" y="348"/>
                  </a:cxn>
                  <a:cxn ang="0">
                    <a:pos x="526" y="381"/>
                  </a:cxn>
                  <a:cxn ang="0">
                    <a:pos x="657" y="414"/>
                  </a:cxn>
                  <a:cxn ang="0">
                    <a:pos x="749" y="435"/>
                  </a:cxn>
                  <a:cxn ang="0">
                    <a:pos x="830" y="463"/>
                  </a:cxn>
                  <a:cxn ang="0">
                    <a:pos x="901" y="490"/>
                  </a:cxn>
                  <a:cxn ang="0">
                    <a:pos x="966" y="512"/>
                  </a:cxn>
                  <a:cxn ang="0">
                    <a:pos x="1015" y="539"/>
                  </a:cxn>
                  <a:cxn ang="0">
                    <a:pos x="1053" y="566"/>
                  </a:cxn>
                  <a:cxn ang="0">
                    <a:pos x="1080" y="593"/>
                  </a:cxn>
                  <a:cxn ang="0">
                    <a:pos x="1102" y="620"/>
                  </a:cxn>
                  <a:cxn ang="0">
                    <a:pos x="1112" y="648"/>
                  </a:cxn>
                  <a:cxn ang="0">
                    <a:pos x="1118" y="675"/>
                  </a:cxn>
                  <a:cxn ang="0">
                    <a:pos x="1112" y="697"/>
                  </a:cxn>
                  <a:cxn ang="0">
                    <a:pos x="1096" y="724"/>
                  </a:cxn>
                  <a:cxn ang="0">
                    <a:pos x="1080" y="746"/>
                  </a:cxn>
                  <a:cxn ang="0">
                    <a:pos x="1053" y="767"/>
                  </a:cxn>
                  <a:cxn ang="0">
                    <a:pos x="1015" y="789"/>
                  </a:cxn>
                  <a:cxn ang="0">
                    <a:pos x="977" y="811"/>
                  </a:cxn>
                  <a:cxn ang="0">
                    <a:pos x="1047" y="789"/>
                  </a:cxn>
                  <a:cxn ang="0">
                    <a:pos x="1107" y="767"/>
                  </a:cxn>
                  <a:cxn ang="0">
                    <a:pos x="1156" y="746"/>
                  </a:cxn>
                  <a:cxn ang="0">
                    <a:pos x="1199" y="724"/>
                  </a:cxn>
                  <a:cxn ang="0">
                    <a:pos x="1226" y="702"/>
                  </a:cxn>
                  <a:cxn ang="0">
                    <a:pos x="1248" y="675"/>
                  </a:cxn>
                  <a:cxn ang="0">
                    <a:pos x="1259" y="648"/>
                  </a:cxn>
                  <a:cxn ang="0">
                    <a:pos x="1259" y="615"/>
                  </a:cxn>
                  <a:cxn ang="0">
                    <a:pos x="1259" y="615"/>
                  </a:cxn>
                </a:cxnLst>
                <a:rect l="0" t="0" r="r" b="b"/>
                <a:pathLst>
                  <a:path w="1259" h="811">
                    <a:moveTo>
                      <a:pt x="1259" y="615"/>
                    </a:moveTo>
                    <a:lnTo>
                      <a:pt x="1248" y="588"/>
                    </a:lnTo>
                    <a:lnTo>
                      <a:pt x="1237" y="566"/>
                    </a:lnTo>
                    <a:lnTo>
                      <a:pt x="1216" y="539"/>
                    </a:lnTo>
                    <a:lnTo>
                      <a:pt x="1188" y="517"/>
                    </a:lnTo>
                    <a:lnTo>
                      <a:pt x="1123" y="479"/>
                    </a:lnTo>
                    <a:lnTo>
                      <a:pt x="1042" y="441"/>
                    </a:lnTo>
                    <a:lnTo>
                      <a:pt x="944" y="408"/>
                    </a:lnTo>
                    <a:lnTo>
                      <a:pt x="841" y="381"/>
                    </a:lnTo>
                    <a:lnTo>
                      <a:pt x="727" y="348"/>
                    </a:lnTo>
                    <a:lnTo>
                      <a:pt x="613" y="321"/>
                    </a:lnTo>
                    <a:lnTo>
                      <a:pt x="499" y="294"/>
                    </a:lnTo>
                    <a:lnTo>
                      <a:pt x="391" y="261"/>
                    </a:lnTo>
                    <a:lnTo>
                      <a:pt x="288" y="229"/>
                    </a:lnTo>
                    <a:lnTo>
                      <a:pt x="195" y="196"/>
                    </a:lnTo>
                    <a:lnTo>
                      <a:pt x="119" y="152"/>
                    </a:lnTo>
                    <a:lnTo>
                      <a:pt x="54" y="109"/>
                    </a:lnTo>
                    <a:lnTo>
                      <a:pt x="33" y="87"/>
                    </a:lnTo>
                    <a:lnTo>
                      <a:pt x="16" y="60"/>
                    </a:lnTo>
                    <a:lnTo>
                      <a:pt x="5" y="33"/>
                    </a:lnTo>
                    <a:lnTo>
                      <a:pt x="0" y="0"/>
                    </a:lnTo>
                    <a:lnTo>
                      <a:pt x="0" y="6"/>
                    </a:lnTo>
                    <a:lnTo>
                      <a:pt x="0" y="11"/>
                    </a:lnTo>
                    <a:lnTo>
                      <a:pt x="0" y="38"/>
                    </a:lnTo>
                    <a:lnTo>
                      <a:pt x="5" y="60"/>
                    </a:lnTo>
                    <a:lnTo>
                      <a:pt x="16" y="87"/>
                    </a:lnTo>
                    <a:lnTo>
                      <a:pt x="33" y="114"/>
                    </a:lnTo>
                    <a:lnTo>
                      <a:pt x="54" y="142"/>
                    </a:lnTo>
                    <a:lnTo>
                      <a:pt x="87" y="174"/>
                    </a:lnTo>
                    <a:lnTo>
                      <a:pt x="125" y="207"/>
                    </a:lnTo>
                    <a:lnTo>
                      <a:pt x="179" y="240"/>
                    </a:lnTo>
                    <a:lnTo>
                      <a:pt x="244" y="278"/>
                    </a:lnTo>
                    <a:lnTo>
                      <a:pt x="326" y="310"/>
                    </a:lnTo>
                    <a:lnTo>
                      <a:pt x="418" y="348"/>
                    </a:lnTo>
                    <a:lnTo>
                      <a:pt x="526" y="381"/>
                    </a:lnTo>
                    <a:lnTo>
                      <a:pt x="657" y="414"/>
                    </a:lnTo>
                    <a:lnTo>
                      <a:pt x="749" y="435"/>
                    </a:lnTo>
                    <a:lnTo>
                      <a:pt x="830" y="463"/>
                    </a:lnTo>
                    <a:lnTo>
                      <a:pt x="901" y="490"/>
                    </a:lnTo>
                    <a:lnTo>
                      <a:pt x="966" y="512"/>
                    </a:lnTo>
                    <a:lnTo>
                      <a:pt x="1015" y="539"/>
                    </a:lnTo>
                    <a:lnTo>
                      <a:pt x="1053" y="566"/>
                    </a:lnTo>
                    <a:lnTo>
                      <a:pt x="1080" y="593"/>
                    </a:lnTo>
                    <a:lnTo>
                      <a:pt x="1102" y="620"/>
                    </a:lnTo>
                    <a:lnTo>
                      <a:pt x="1112" y="648"/>
                    </a:lnTo>
                    <a:lnTo>
                      <a:pt x="1118" y="675"/>
                    </a:lnTo>
                    <a:lnTo>
                      <a:pt x="1112" y="697"/>
                    </a:lnTo>
                    <a:lnTo>
                      <a:pt x="1096" y="724"/>
                    </a:lnTo>
                    <a:lnTo>
                      <a:pt x="1080" y="746"/>
                    </a:lnTo>
                    <a:lnTo>
                      <a:pt x="1053" y="767"/>
                    </a:lnTo>
                    <a:lnTo>
                      <a:pt x="1015" y="789"/>
                    </a:lnTo>
                    <a:lnTo>
                      <a:pt x="977" y="811"/>
                    </a:lnTo>
                    <a:lnTo>
                      <a:pt x="1047" y="789"/>
                    </a:lnTo>
                    <a:lnTo>
                      <a:pt x="1107" y="767"/>
                    </a:lnTo>
                    <a:lnTo>
                      <a:pt x="1156" y="746"/>
                    </a:lnTo>
                    <a:lnTo>
                      <a:pt x="1199" y="724"/>
                    </a:lnTo>
                    <a:lnTo>
                      <a:pt x="1226" y="702"/>
                    </a:lnTo>
                    <a:lnTo>
                      <a:pt x="1248" y="675"/>
                    </a:lnTo>
                    <a:lnTo>
                      <a:pt x="1259" y="648"/>
                    </a:lnTo>
                    <a:lnTo>
                      <a:pt x="1259" y="615"/>
                    </a:lnTo>
                    <a:lnTo>
                      <a:pt x="1259" y="615"/>
                    </a:lnTo>
                    <a:close/>
                  </a:path>
                </a:pathLst>
              </a:custGeom>
              <a:gradFill rotWithShape="0">
                <a:gsLst>
                  <a:gs pos="0">
                    <a:schemeClr val="bg1"/>
                  </a:gs>
                  <a:gs pos="100000">
                    <a:schemeClr val="bg1">
                      <a:gamma/>
                      <a:shade val="90980"/>
                      <a:invGamma/>
                    </a:schemeClr>
                  </a:gs>
                </a:gsLst>
                <a:lin ang="2700000" scaled="1"/>
              </a:gradFill>
              <a:ln w="9525">
                <a:noFill/>
                <a:round/>
                <a:headEnd/>
                <a:tailEnd/>
              </a:ln>
            </p:spPr>
            <p:txBody>
              <a:bodyPr/>
              <a:lstStyle/>
              <a:p>
                <a:pPr fontAlgn="auto">
                  <a:spcBef>
                    <a:spcPts val="0"/>
                  </a:spcBef>
                  <a:spcAft>
                    <a:spcPts val="0"/>
                  </a:spcAft>
                  <a:defRPr/>
                </a:pPr>
                <a:endParaRPr lang="en-US">
                  <a:latin typeface="+mn-lt"/>
                  <a:cs typeface="+mn-cs"/>
                </a:endParaRPr>
              </a:p>
            </p:txBody>
          </p:sp>
          <p:sp>
            <p:nvSpPr>
              <p:cNvPr id="8" name="Freeform 6">
                <a:extLst>
                  <a:ext uri="{FF2B5EF4-FFF2-40B4-BE49-F238E27FC236}">
                    <a16:creationId xmlns:a16="http://schemas.microsoft.com/office/drawing/2014/main" id="{9C633108-2F4C-01B4-D7C8-72D00903EA4F}"/>
                  </a:ext>
                </a:extLst>
              </p:cNvPr>
              <p:cNvSpPr>
                <a:spLocks/>
              </p:cNvSpPr>
              <p:nvPr/>
            </p:nvSpPr>
            <p:spPr bwMode="hidden">
              <a:xfrm>
                <a:off x="2900" y="3346"/>
                <a:ext cx="2849" cy="969"/>
              </a:xfrm>
              <a:custGeom>
                <a:avLst/>
                <a:gdLst/>
                <a:ahLst/>
                <a:cxnLst>
                  <a:cxn ang="0">
                    <a:pos x="92" y="958"/>
                  </a:cxn>
                  <a:cxn ang="0">
                    <a:pos x="0" y="969"/>
                  </a:cxn>
                  <a:cxn ang="0">
                    <a:pos x="391" y="969"/>
                  </a:cxn>
                  <a:cxn ang="0">
                    <a:pos x="434" y="947"/>
                  </a:cxn>
                  <a:cxn ang="0">
                    <a:pos x="483" y="914"/>
                  </a:cxn>
                  <a:cxn ang="0">
                    <a:pos x="554" y="876"/>
                  </a:cxn>
                  <a:cxn ang="0">
                    <a:pos x="635" y="838"/>
                  </a:cxn>
                  <a:cxn ang="0">
                    <a:pos x="727" y="794"/>
                  </a:cxn>
                  <a:cxn ang="0">
                    <a:pos x="836" y="745"/>
                  </a:cxn>
                  <a:cxn ang="0">
                    <a:pos x="961" y="696"/>
                  </a:cxn>
                  <a:cxn ang="0">
                    <a:pos x="1102" y="642"/>
                  </a:cxn>
                  <a:cxn ang="0">
                    <a:pos x="1259" y="582"/>
                  </a:cxn>
                  <a:cxn ang="0">
                    <a:pos x="1433" y="522"/>
                  </a:cxn>
                  <a:cxn ang="0">
                    <a:pos x="1623" y="462"/>
                  </a:cxn>
                  <a:cxn ang="0">
                    <a:pos x="1829" y="403"/>
                  </a:cxn>
                  <a:cxn ang="0">
                    <a:pos x="2057" y="343"/>
                  </a:cxn>
                  <a:cxn ang="0">
                    <a:pos x="2301" y="283"/>
                  </a:cxn>
                  <a:cxn ang="0">
                    <a:pos x="2567" y="223"/>
                  </a:cxn>
                  <a:cxn ang="0">
                    <a:pos x="2849" y="163"/>
                  </a:cxn>
                  <a:cxn ang="0">
                    <a:pos x="2849" y="0"/>
                  </a:cxn>
                  <a:cxn ang="0">
                    <a:pos x="2817" y="16"/>
                  </a:cxn>
                  <a:cxn ang="0">
                    <a:pos x="2773" y="33"/>
                  </a:cxn>
                  <a:cxn ang="0">
                    <a:pos x="2719" y="54"/>
                  </a:cxn>
                  <a:cxn ang="0">
                    <a:pos x="2648" y="76"/>
                  </a:cxn>
                  <a:cxn ang="0">
                    <a:pos x="2572" y="98"/>
                  </a:cxn>
                  <a:cxn ang="0">
                    <a:pos x="2491" y="120"/>
                  </a:cxn>
                  <a:cxn ang="0">
                    <a:pos x="2399" y="147"/>
                  </a:cxn>
                  <a:cxn ang="0">
                    <a:pos x="2301" y="169"/>
                  </a:cxn>
                  <a:cxn ang="0">
                    <a:pos x="2095" y="223"/>
                  </a:cxn>
                  <a:cxn ang="0">
                    <a:pos x="1889" y="277"/>
                  </a:cxn>
                  <a:cxn ang="0">
                    <a:pos x="1688" y="326"/>
                  </a:cxn>
                  <a:cxn ang="0">
                    <a:pos x="1590" y="354"/>
                  </a:cxn>
                  <a:cxn ang="0">
                    <a:pos x="1503" y="381"/>
                  </a:cxn>
                  <a:cxn ang="0">
                    <a:pos x="1107" y="506"/>
                  </a:cxn>
                  <a:cxn ang="0">
                    <a:pos x="912" y="577"/>
                  </a:cxn>
                  <a:cxn ang="0">
                    <a:pos x="727" y="647"/>
                  </a:cxn>
                  <a:cxn ang="0">
                    <a:pos x="548" y="718"/>
                  </a:cxn>
                  <a:cxn ang="0">
                    <a:pos x="380" y="794"/>
                  </a:cxn>
                  <a:cxn ang="0">
                    <a:pos x="228" y="876"/>
                  </a:cxn>
                  <a:cxn ang="0">
                    <a:pos x="92" y="958"/>
                  </a:cxn>
                  <a:cxn ang="0">
                    <a:pos x="92" y="958"/>
                  </a:cxn>
                </a:cxnLst>
                <a:rect l="0" t="0" r="r" b="b"/>
                <a:pathLst>
                  <a:path w="2849" h="969">
                    <a:moveTo>
                      <a:pt x="92" y="958"/>
                    </a:moveTo>
                    <a:lnTo>
                      <a:pt x="0" y="969"/>
                    </a:lnTo>
                    <a:lnTo>
                      <a:pt x="391" y="969"/>
                    </a:lnTo>
                    <a:lnTo>
                      <a:pt x="434" y="947"/>
                    </a:lnTo>
                    <a:lnTo>
                      <a:pt x="483" y="914"/>
                    </a:lnTo>
                    <a:lnTo>
                      <a:pt x="554" y="876"/>
                    </a:lnTo>
                    <a:lnTo>
                      <a:pt x="635" y="838"/>
                    </a:lnTo>
                    <a:lnTo>
                      <a:pt x="727" y="794"/>
                    </a:lnTo>
                    <a:lnTo>
                      <a:pt x="836" y="745"/>
                    </a:lnTo>
                    <a:lnTo>
                      <a:pt x="961" y="696"/>
                    </a:lnTo>
                    <a:lnTo>
                      <a:pt x="1102" y="642"/>
                    </a:lnTo>
                    <a:lnTo>
                      <a:pt x="1259" y="582"/>
                    </a:lnTo>
                    <a:lnTo>
                      <a:pt x="1433" y="522"/>
                    </a:lnTo>
                    <a:lnTo>
                      <a:pt x="1623" y="462"/>
                    </a:lnTo>
                    <a:lnTo>
                      <a:pt x="1829" y="403"/>
                    </a:lnTo>
                    <a:lnTo>
                      <a:pt x="2057" y="343"/>
                    </a:lnTo>
                    <a:lnTo>
                      <a:pt x="2301" y="283"/>
                    </a:lnTo>
                    <a:lnTo>
                      <a:pt x="2567" y="223"/>
                    </a:lnTo>
                    <a:lnTo>
                      <a:pt x="2849" y="163"/>
                    </a:lnTo>
                    <a:lnTo>
                      <a:pt x="2849" y="0"/>
                    </a:lnTo>
                    <a:lnTo>
                      <a:pt x="2817" y="16"/>
                    </a:lnTo>
                    <a:lnTo>
                      <a:pt x="2773" y="33"/>
                    </a:lnTo>
                    <a:lnTo>
                      <a:pt x="2719" y="54"/>
                    </a:lnTo>
                    <a:lnTo>
                      <a:pt x="2648" y="76"/>
                    </a:lnTo>
                    <a:lnTo>
                      <a:pt x="2572" y="98"/>
                    </a:lnTo>
                    <a:lnTo>
                      <a:pt x="2491" y="120"/>
                    </a:lnTo>
                    <a:lnTo>
                      <a:pt x="2399" y="147"/>
                    </a:lnTo>
                    <a:lnTo>
                      <a:pt x="2301" y="169"/>
                    </a:lnTo>
                    <a:lnTo>
                      <a:pt x="2095" y="223"/>
                    </a:lnTo>
                    <a:lnTo>
                      <a:pt x="1889" y="277"/>
                    </a:lnTo>
                    <a:lnTo>
                      <a:pt x="1688" y="326"/>
                    </a:lnTo>
                    <a:lnTo>
                      <a:pt x="1590" y="354"/>
                    </a:lnTo>
                    <a:lnTo>
                      <a:pt x="1503" y="381"/>
                    </a:lnTo>
                    <a:lnTo>
                      <a:pt x="1107" y="506"/>
                    </a:lnTo>
                    <a:lnTo>
                      <a:pt x="912" y="577"/>
                    </a:lnTo>
                    <a:lnTo>
                      <a:pt x="727" y="647"/>
                    </a:lnTo>
                    <a:lnTo>
                      <a:pt x="548" y="718"/>
                    </a:lnTo>
                    <a:lnTo>
                      <a:pt x="380" y="794"/>
                    </a:lnTo>
                    <a:lnTo>
                      <a:pt x="228" y="876"/>
                    </a:lnTo>
                    <a:lnTo>
                      <a:pt x="92" y="958"/>
                    </a:lnTo>
                    <a:lnTo>
                      <a:pt x="92" y="958"/>
                    </a:lnTo>
                    <a:close/>
                  </a:path>
                </a:pathLst>
              </a:custGeom>
              <a:gradFill rotWithShape="0">
                <a:gsLst>
                  <a:gs pos="0">
                    <a:schemeClr val="bg1">
                      <a:gamma/>
                      <a:shade val="81961"/>
                      <a:invGamma/>
                    </a:schemeClr>
                  </a:gs>
                  <a:gs pos="100000">
                    <a:schemeClr val="bg1"/>
                  </a:gs>
                </a:gsLst>
                <a:lin ang="5400000" scaled="1"/>
              </a:gradFill>
              <a:ln w="9525">
                <a:noFill/>
                <a:round/>
                <a:headEnd/>
                <a:tailEnd/>
              </a:ln>
            </p:spPr>
            <p:txBody>
              <a:bodyPr/>
              <a:lstStyle/>
              <a:p>
                <a:pPr fontAlgn="auto">
                  <a:spcBef>
                    <a:spcPts val="0"/>
                  </a:spcBef>
                  <a:spcAft>
                    <a:spcPts val="0"/>
                  </a:spcAft>
                  <a:defRPr/>
                </a:pPr>
                <a:endParaRPr lang="en-US">
                  <a:latin typeface="+mn-lt"/>
                  <a:cs typeface="+mn-cs"/>
                </a:endParaRPr>
              </a:p>
            </p:txBody>
          </p:sp>
          <p:sp>
            <p:nvSpPr>
              <p:cNvPr id="9" name="Freeform 7">
                <a:extLst>
                  <a:ext uri="{FF2B5EF4-FFF2-40B4-BE49-F238E27FC236}">
                    <a16:creationId xmlns:a16="http://schemas.microsoft.com/office/drawing/2014/main" id="{E74B7C74-FE7B-6DDE-B8FC-FC4ED855E02C}"/>
                  </a:ext>
                </a:extLst>
              </p:cNvPr>
              <p:cNvSpPr>
                <a:spLocks/>
              </p:cNvSpPr>
              <p:nvPr/>
            </p:nvSpPr>
            <p:spPr bwMode="hidden">
              <a:xfrm>
                <a:off x="2748" y="2230"/>
                <a:ext cx="3007" cy="2085"/>
              </a:xfrm>
              <a:custGeom>
                <a:avLst/>
                <a:gdLst>
                  <a:gd name="T0" fmla="*/ 1433 w 3007"/>
                  <a:gd name="T1" fmla="*/ 474 h 2085"/>
                  <a:gd name="T2" fmla="*/ 1460 w 3007"/>
                  <a:gd name="T3" fmla="*/ 528 h 2085"/>
                  <a:gd name="T4" fmla="*/ 1541 w 3007"/>
                  <a:gd name="T5" fmla="*/ 593 h 2085"/>
                  <a:gd name="T6" fmla="*/ 1715 w 3007"/>
                  <a:gd name="T7" fmla="*/ 670 h 2085"/>
                  <a:gd name="T8" fmla="*/ 1927 w 3007"/>
                  <a:gd name="T9" fmla="*/ 735 h 2085"/>
                  <a:gd name="T10" fmla="*/ 2155 w 3007"/>
                  <a:gd name="T11" fmla="*/ 789 h 2085"/>
                  <a:gd name="T12" fmla="*/ 2372 w 3007"/>
                  <a:gd name="T13" fmla="*/ 849 h 2085"/>
                  <a:gd name="T14" fmla="*/ 2551 w 3007"/>
                  <a:gd name="T15" fmla="*/ 920 h 2085"/>
                  <a:gd name="T16" fmla="*/ 2638 w 3007"/>
                  <a:gd name="T17" fmla="*/ 980 h 2085"/>
                  <a:gd name="T18" fmla="*/ 2676 w 3007"/>
                  <a:gd name="T19" fmla="*/ 1029 h 2085"/>
                  <a:gd name="T20" fmla="*/ 2681 w 3007"/>
                  <a:gd name="T21" fmla="*/ 1083 h 2085"/>
                  <a:gd name="T22" fmla="*/ 2665 w 3007"/>
                  <a:gd name="T23" fmla="*/ 1127 h 2085"/>
                  <a:gd name="T24" fmla="*/ 2616 w 3007"/>
                  <a:gd name="T25" fmla="*/ 1170 h 2085"/>
                  <a:gd name="T26" fmla="*/ 2545 w 3007"/>
                  <a:gd name="T27" fmla="*/ 1208 h 2085"/>
                  <a:gd name="T28" fmla="*/ 2448 w 3007"/>
                  <a:gd name="T29" fmla="*/ 1241 h 2085"/>
                  <a:gd name="T30" fmla="*/ 2328 w 3007"/>
                  <a:gd name="T31" fmla="*/ 1274 h 2085"/>
                  <a:gd name="T32" fmla="*/ 2106 w 3007"/>
                  <a:gd name="T33" fmla="*/ 1328 h 2085"/>
                  <a:gd name="T34" fmla="*/ 1742 w 3007"/>
                  <a:gd name="T35" fmla="*/ 1421 h 2085"/>
                  <a:gd name="T36" fmla="*/ 1308 w 3007"/>
                  <a:gd name="T37" fmla="*/ 1540 h 2085"/>
                  <a:gd name="T38" fmla="*/ 820 w 3007"/>
                  <a:gd name="T39" fmla="*/ 1709 h 2085"/>
                  <a:gd name="T40" fmla="*/ 282 w 3007"/>
                  <a:gd name="T41" fmla="*/ 1943 h 2085"/>
                  <a:gd name="T42" fmla="*/ 152 w 3007"/>
                  <a:gd name="T43" fmla="*/ 2085 h 2085"/>
                  <a:gd name="T44" fmla="*/ 386 w 3007"/>
                  <a:gd name="T45" fmla="*/ 1992 h 2085"/>
                  <a:gd name="T46" fmla="*/ 700 w 3007"/>
                  <a:gd name="T47" fmla="*/ 1834 h 2085"/>
                  <a:gd name="T48" fmla="*/ 1064 w 3007"/>
                  <a:gd name="T49" fmla="*/ 1693 h 2085"/>
                  <a:gd name="T50" fmla="*/ 1661 w 3007"/>
                  <a:gd name="T51" fmla="*/ 1497 h 2085"/>
                  <a:gd name="T52" fmla="*/ 1845 w 3007"/>
                  <a:gd name="T53" fmla="*/ 1442 h 2085"/>
                  <a:gd name="T54" fmla="*/ 2252 w 3007"/>
                  <a:gd name="T55" fmla="*/ 1339 h 2085"/>
                  <a:gd name="T56" fmla="*/ 2551 w 3007"/>
                  <a:gd name="T57" fmla="*/ 1263 h 2085"/>
                  <a:gd name="T58" fmla="*/ 2730 w 3007"/>
                  <a:gd name="T59" fmla="*/ 1214 h 2085"/>
                  <a:gd name="T60" fmla="*/ 2876 w 3007"/>
                  <a:gd name="T61" fmla="*/ 1170 h 2085"/>
                  <a:gd name="T62" fmla="*/ 2974 w 3007"/>
                  <a:gd name="T63" fmla="*/ 1132 h 2085"/>
                  <a:gd name="T64" fmla="*/ 3007 w 3007"/>
                  <a:gd name="T65" fmla="*/ 871 h 2085"/>
                  <a:gd name="T66" fmla="*/ 2860 w 3007"/>
                  <a:gd name="T67" fmla="*/ 844 h 2085"/>
                  <a:gd name="T68" fmla="*/ 2670 w 3007"/>
                  <a:gd name="T69" fmla="*/ 806 h 2085"/>
                  <a:gd name="T70" fmla="*/ 2458 w 3007"/>
                  <a:gd name="T71" fmla="*/ 757 h 2085"/>
                  <a:gd name="T72" fmla="*/ 2138 w 3007"/>
                  <a:gd name="T73" fmla="*/ 670 h 2085"/>
                  <a:gd name="T74" fmla="*/ 1959 w 3007"/>
                  <a:gd name="T75" fmla="*/ 604 h 2085"/>
                  <a:gd name="T76" fmla="*/ 1824 w 3007"/>
                  <a:gd name="T77" fmla="*/ 534 h 2085"/>
                  <a:gd name="T78" fmla="*/ 1769 w 3007"/>
                  <a:gd name="T79" fmla="*/ 474 h 2085"/>
                  <a:gd name="T80" fmla="*/ 1753 w 3007"/>
                  <a:gd name="T81" fmla="*/ 436 h 2085"/>
                  <a:gd name="T82" fmla="*/ 1780 w 3007"/>
                  <a:gd name="T83" fmla="*/ 381 h 2085"/>
                  <a:gd name="T84" fmla="*/ 1862 w 3007"/>
                  <a:gd name="T85" fmla="*/ 316 h 2085"/>
                  <a:gd name="T86" fmla="*/ 1986 w 3007"/>
                  <a:gd name="T87" fmla="*/ 267 h 2085"/>
                  <a:gd name="T88" fmla="*/ 2149 w 3007"/>
                  <a:gd name="T89" fmla="*/ 229 h 2085"/>
                  <a:gd name="T90" fmla="*/ 2431 w 3007"/>
                  <a:gd name="T91" fmla="*/ 180 h 2085"/>
                  <a:gd name="T92" fmla="*/ 2827 w 3007"/>
                  <a:gd name="T93" fmla="*/ 125 h 2085"/>
                  <a:gd name="T94" fmla="*/ 3007 w 3007"/>
                  <a:gd name="T95" fmla="*/ 87 h 2085"/>
                  <a:gd name="T96" fmla="*/ 2909 w 3007"/>
                  <a:gd name="T97" fmla="*/ 22 h 2085"/>
                  <a:gd name="T98" fmla="*/ 2676 w 3007"/>
                  <a:gd name="T99" fmla="*/ 66 h 2085"/>
                  <a:gd name="T100" fmla="*/ 2285 w 3007"/>
                  <a:gd name="T101" fmla="*/ 120 h 2085"/>
                  <a:gd name="T102" fmla="*/ 2030 w 3007"/>
                  <a:gd name="T103" fmla="*/ 158 h 2085"/>
                  <a:gd name="T104" fmla="*/ 1791 w 3007"/>
                  <a:gd name="T105" fmla="*/ 202 h 2085"/>
                  <a:gd name="T106" fmla="*/ 1601 w 3007"/>
                  <a:gd name="T107" fmla="*/ 261 h 2085"/>
                  <a:gd name="T108" fmla="*/ 1471 w 3007"/>
                  <a:gd name="T109" fmla="*/ 338 h 2085"/>
                  <a:gd name="T110" fmla="*/ 1438 w 3007"/>
                  <a:gd name="T111" fmla="*/ 387 h 2085"/>
                  <a:gd name="T112" fmla="*/ 1427 w 3007"/>
                  <a:gd name="T113" fmla="*/ 441 h 2085"/>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0" t="0" r="r" b="b"/>
                <a:pathLst>
                  <a:path w="3007" h="2085">
                    <a:moveTo>
                      <a:pt x="1427" y="441"/>
                    </a:moveTo>
                    <a:lnTo>
                      <a:pt x="1433" y="474"/>
                    </a:lnTo>
                    <a:lnTo>
                      <a:pt x="1444" y="501"/>
                    </a:lnTo>
                    <a:lnTo>
                      <a:pt x="1460" y="528"/>
                    </a:lnTo>
                    <a:lnTo>
                      <a:pt x="1482" y="550"/>
                    </a:lnTo>
                    <a:lnTo>
                      <a:pt x="1541" y="593"/>
                    </a:lnTo>
                    <a:lnTo>
                      <a:pt x="1623" y="637"/>
                    </a:lnTo>
                    <a:lnTo>
                      <a:pt x="1715" y="670"/>
                    </a:lnTo>
                    <a:lnTo>
                      <a:pt x="1818" y="702"/>
                    </a:lnTo>
                    <a:lnTo>
                      <a:pt x="1927" y="735"/>
                    </a:lnTo>
                    <a:lnTo>
                      <a:pt x="2041" y="762"/>
                    </a:lnTo>
                    <a:lnTo>
                      <a:pt x="2155" y="789"/>
                    </a:lnTo>
                    <a:lnTo>
                      <a:pt x="2269" y="822"/>
                    </a:lnTo>
                    <a:lnTo>
                      <a:pt x="2372" y="849"/>
                    </a:lnTo>
                    <a:lnTo>
                      <a:pt x="2464" y="882"/>
                    </a:lnTo>
                    <a:lnTo>
                      <a:pt x="2551" y="920"/>
                    </a:lnTo>
                    <a:lnTo>
                      <a:pt x="2616" y="958"/>
                    </a:lnTo>
                    <a:lnTo>
                      <a:pt x="2638" y="980"/>
                    </a:lnTo>
                    <a:lnTo>
                      <a:pt x="2659" y="1007"/>
                    </a:lnTo>
                    <a:lnTo>
                      <a:pt x="2676" y="1029"/>
                    </a:lnTo>
                    <a:lnTo>
                      <a:pt x="2681" y="1056"/>
                    </a:lnTo>
                    <a:lnTo>
                      <a:pt x="2681" y="1083"/>
                    </a:lnTo>
                    <a:lnTo>
                      <a:pt x="2676" y="1105"/>
                    </a:lnTo>
                    <a:lnTo>
                      <a:pt x="2665" y="1127"/>
                    </a:lnTo>
                    <a:lnTo>
                      <a:pt x="2643" y="1149"/>
                    </a:lnTo>
                    <a:lnTo>
                      <a:pt x="2616" y="1170"/>
                    </a:lnTo>
                    <a:lnTo>
                      <a:pt x="2583" y="1187"/>
                    </a:lnTo>
                    <a:lnTo>
                      <a:pt x="2545" y="1208"/>
                    </a:lnTo>
                    <a:lnTo>
                      <a:pt x="2502" y="1225"/>
                    </a:lnTo>
                    <a:lnTo>
                      <a:pt x="2448" y="1241"/>
                    </a:lnTo>
                    <a:lnTo>
                      <a:pt x="2388" y="1257"/>
                    </a:lnTo>
                    <a:lnTo>
                      <a:pt x="2328" y="1274"/>
                    </a:lnTo>
                    <a:lnTo>
                      <a:pt x="2258" y="1290"/>
                    </a:lnTo>
                    <a:lnTo>
                      <a:pt x="2106" y="1328"/>
                    </a:lnTo>
                    <a:lnTo>
                      <a:pt x="1932" y="1372"/>
                    </a:lnTo>
                    <a:lnTo>
                      <a:pt x="1742" y="1421"/>
                    </a:lnTo>
                    <a:lnTo>
                      <a:pt x="1531" y="1475"/>
                    </a:lnTo>
                    <a:lnTo>
                      <a:pt x="1308" y="1540"/>
                    </a:lnTo>
                    <a:lnTo>
                      <a:pt x="1069" y="1617"/>
                    </a:lnTo>
                    <a:lnTo>
                      <a:pt x="820" y="1709"/>
                    </a:lnTo>
                    <a:lnTo>
                      <a:pt x="554" y="1818"/>
                    </a:lnTo>
                    <a:lnTo>
                      <a:pt x="282" y="1943"/>
                    </a:lnTo>
                    <a:lnTo>
                      <a:pt x="0" y="2085"/>
                    </a:lnTo>
                    <a:lnTo>
                      <a:pt x="152" y="2085"/>
                    </a:lnTo>
                    <a:lnTo>
                      <a:pt x="244" y="2074"/>
                    </a:lnTo>
                    <a:lnTo>
                      <a:pt x="386" y="1992"/>
                    </a:lnTo>
                    <a:lnTo>
                      <a:pt x="537" y="1910"/>
                    </a:lnTo>
                    <a:lnTo>
                      <a:pt x="700" y="1834"/>
                    </a:lnTo>
                    <a:lnTo>
                      <a:pt x="879" y="1763"/>
                    </a:lnTo>
                    <a:lnTo>
                      <a:pt x="1064" y="1693"/>
                    </a:lnTo>
                    <a:lnTo>
                      <a:pt x="1259" y="1622"/>
                    </a:lnTo>
                    <a:lnTo>
                      <a:pt x="1661" y="1497"/>
                    </a:lnTo>
                    <a:lnTo>
                      <a:pt x="1748" y="1470"/>
                    </a:lnTo>
                    <a:lnTo>
                      <a:pt x="1845" y="1442"/>
                    </a:lnTo>
                    <a:lnTo>
                      <a:pt x="2046" y="1393"/>
                    </a:lnTo>
                    <a:lnTo>
                      <a:pt x="2252" y="1339"/>
                    </a:lnTo>
                    <a:lnTo>
                      <a:pt x="2458" y="1285"/>
                    </a:lnTo>
                    <a:lnTo>
                      <a:pt x="2551" y="1263"/>
                    </a:lnTo>
                    <a:lnTo>
                      <a:pt x="2643" y="1236"/>
                    </a:lnTo>
                    <a:lnTo>
                      <a:pt x="2730" y="1214"/>
                    </a:lnTo>
                    <a:lnTo>
                      <a:pt x="2806" y="1192"/>
                    </a:lnTo>
                    <a:lnTo>
                      <a:pt x="2876" y="1170"/>
                    </a:lnTo>
                    <a:lnTo>
                      <a:pt x="2931" y="1149"/>
                    </a:lnTo>
                    <a:lnTo>
                      <a:pt x="2974" y="1132"/>
                    </a:lnTo>
                    <a:lnTo>
                      <a:pt x="3007" y="1116"/>
                    </a:lnTo>
                    <a:lnTo>
                      <a:pt x="3007" y="871"/>
                    </a:lnTo>
                    <a:lnTo>
                      <a:pt x="2941" y="860"/>
                    </a:lnTo>
                    <a:lnTo>
                      <a:pt x="2860" y="844"/>
                    </a:lnTo>
                    <a:lnTo>
                      <a:pt x="2773" y="827"/>
                    </a:lnTo>
                    <a:lnTo>
                      <a:pt x="2670" y="806"/>
                    </a:lnTo>
                    <a:lnTo>
                      <a:pt x="2567" y="784"/>
                    </a:lnTo>
                    <a:lnTo>
                      <a:pt x="2458" y="757"/>
                    </a:lnTo>
                    <a:lnTo>
                      <a:pt x="2241" y="702"/>
                    </a:lnTo>
                    <a:lnTo>
                      <a:pt x="2138" y="670"/>
                    </a:lnTo>
                    <a:lnTo>
                      <a:pt x="2046" y="637"/>
                    </a:lnTo>
                    <a:lnTo>
                      <a:pt x="1959" y="604"/>
                    </a:lnTo>
                    <a:lnTo>
                      <a:pt x="1883" y="566"/>
                    </a:lnTo>
                    <a:lnTo>
                      <a:pt x="1824" y="534"/>
                    </a:lnTo>
                    <a:lnTo>
                      <a:pt x="1780" y="495"/>
                    </a:lnTo>
                    <a:lnTo>
                      <a:pt x="1769" y="474"/>
                    </a:lnTo>
                    <a:lnTo>
                      <a:pt x="1758" y="457"/>
                    </a:lnTo>
                    <a:lnTo>
                      <a:pt x="1753" y="436"/>
                    </a:lnTo>
                    <a:lnTo>
                      <a:pt x="1758" y="419"/>
                    </a:lnTo>
                    <a:lnTo>
                      <a:pt x="1780" y="381"/>
                    </a:lnTo>
                    <a:lnTo>
                      <a:pt x="1813" y="343"/>
                    </a:lnTo>
                    <a:lnTo>
                      <a:pt x="1862" y="316"/>
                    </a:lnTo>
                    <a:lnTo>
                      <a:pt x="1921" y="289"/>
                    </a:lnTo>
                    <a:lnTo>
                      <a:pt x="1986" y="267"/>
                    </a:lnTo>
                    <a:lnTo>
                      <a:pt x="2062" y="245"/>
                    </a:lnTo>
                    <a:lnTo>
                      <a:pt x="2149" y="229"/>
                    </a:lnTo>
                    <a:lnTo>
                      <a:pt x="2236" y="213"/>
                    </a:lnTo>
                    <a:lnTo>
                      <a:pt x="2431" y="180"/>
                    </a:lnTo>
                    <a:lnTo>
                      <a:pt x="2627" y="158"/>
                    </a:lnTo>
                    <a:lnTo>
                      <a:pt x="2827" y="125"/>
                    </a:lnTo>
                    <a:lnTo>
                      <a:pt x="2920" y="109"/>
                    </a:lnTo>
                    <a:lnTo>
                      <a:pt x="3007" y="87"/>
                    </a:lnTo>
                    <a:lnTo>
                      <a:pt x="3007" y="0"/>
                    </a:lnTo>
                    <a:lnTo>
                      <a:pt x="2909" y="22"/>
                    </a:lnTo>
                    <a:lnTo>
                      <a:pt x="2795" y="44"/>
                    </a:lnTo>
                    <a:lnTo>
                      <a:pt x="2676" y="66"/>
                    </a:lnTo>
                    <a:lnTo>
                      <a:pt x="2551" y="82"/>
                    </a:lnTo>
                    <a:lnTo>
                      <a:pt x="2285" y="120"/>
                    </a:lnTo>
                    <a:lnTo>
                      <a:pt x="2155" y="136"/>
                    </a:lnTo>
                    <a:lnTo>
                      <a:pt x="2030" y="158"/>
                    </a:lnTo>
                    <a:lnTo>
                      <a:pt x="1905" y="174"/>
                    </a:lnTo>
                    <a:lnTo>
                      <a:pt x="1791" y="202"/>
                    </a:lnTo>
                    <a:lnTo>
                      <a:pt x="1688" y="229"/>
                    </a:lnTo>
                    <a:lnTo>
                      <a:pt x="1601" y="261"/>
                    </a:lnTo>
                    <a:lnTo>
                      <a:pt x="1525" y="300"/>
                    </a:lnTo>
                    <a:lnTo>
                      <a:pt x="1471" y="338"/>
                    </a:lnTo>
                    <a:lnTo>
                      <a:pt x="1455" y="359"/>
                    </a:lnTo>
                    <a:lnTo>
                      <a:pt x="1438" y="387"/>
                    </a:lnTo>
                    <a:lnTo>
                      <a:pt x="1427" y="414"/>
                    </a:lnTo>
                    <a:lnTo>
                      <a:pt x="1427" y="441"/>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0" name="Freeform 8">
                <a:extLst>
                  <a:ext uri="{FF2B5EF4-FFF2-40B4-BE49-F238E27FC236}">
                    <a16:creationId xmlns:a16="http://schemas.microsoft.com/office/drawing/2014/main" id="{72574DA8-3B89-29D1-CAAA-3CA361B16226}"/>
                  </a:ext>
                </a:extLst>
              </p:cNvPr>
              <p:cNvSpPr>
                <a:spLocks/>
              </p:cNvSpPr>
              <p:nvPr/>
            </p:nvSpPr>
            <p:spPr bwMode="hidden">
              <a:xfrm>
                <a:off x="4501" y="2317"/>
                <a:ext cx="1248" cy="539"/>
              </a:xfrm>
              <a:custGeom>
                <a:avLst/>
                <a:gdLst/>
                <a:ahLst/>
                <a:cxnLst>
                  <a:cxn ang="0">
                    <a:pos x="0" y="332"/>
                  </a:cxn>
                  <a:cxn ang="0">
                    <a:pos x="0" y="360"/>
                  </a:cxn>
                  <a:cxn ang="0">
                    <a:pos x="5" y="387"/>
                  </a:cxn>
                  <a:cxn ang="0">
                    <a:pos x="27" y="414"/>
                  </a:cxn>
                  <a:cxn ang="0">
                    <a:pos x="54" y="436"/>
                  </a:cxn>
                  <a:cxn ang="0">
                    <a:pos x="92" y="463"/>
                  </a:cxn>
                  <a:cxn ang="0">
                    <a:pos x="141" y="490"/>
                  </a:cxn>
                  <a:cxn ang="0">
                    <a:pos x="195" y="512"/>
                  </a:cxn>
                  <a:cxn ang="0">
                    <a:pos x="255" y="539"/>
                  </a:cxn>
                  <a:cxn ang="0">
                    <a:pos x="212" y="517"/>
                  </a:cxn>
                  <a:cxn ang="0">
                    <a:pos x="179" y="490"/>
                  </a:cxn>
                  <a:cxn ang="0">
                    <a:pos x="157" y="468"/>
                  </a:cxn>
                  <a:cxn ang="0">
                    <a:pos x="141" y="447"/>
                  </a:cxn>
                  <a:cxn ang="0">
                    <a:pos x="136" y="425"/>
                  </a:cxn>
                  <a:cxn ang="0">
                    <a:pos x="136" y="403"/>
                  </a:cxn>
                  <a:cxn ang="0">
                    <a:pos x="141" y="381"/>
                  </a:cxn>
                  <a:cxn ang="0">
                    <a:pos x="157" y="365"/>
                  </a:cxn>
                  <a:cxn ang="0">
                    <a:pos x="179" y="343"/>
                  </a:cxn>
                  <a:cxn ang="0">
                    <a:pos x="201" y="327"/>
                  </a:cxn>
                  <a:cxn ang="0">
                    <a:pos x="266" y="294"/>
                  </a:cxn>
                  <a:cxn ang="0">
                    <a:pos x="353" y="262"/>
                  </a:cxn>
                  <a:cxn ang="0">
                    <a:pos x="445" y="234"/>
                  </a:cxn>
                  <a:cxn ang="0">
                    <a:pos x="554" y="213"/>
                  </a:cxn>
                  <a:cxn ang="0">
                    <a:pos x="662" y="191"/>
                  </a:cxn>
                  <a:cxn ang="0">
                    <a:pos x="890" y="153"/>
                  </a:cxn>
                  <a:cxn ang="0">
                    <a:pos x="993" y="136"/>
                  </a:cxn>
                  <a:cxn ang="0">
                    <a:pos x="1091" y="120"/>
                  </a:cxn>
                  <a:cxn ang="0">
                    <a:pos x="1178" y="115"/>
                  </a:cxn>
                  <a:cxn ang="0">
                    <a:pos x="1248" y="104"/>
                  </a:cxn>
                  <a:cxn ang="0">
                    <a:pos x="1248" y="0"/>
                  </a:cxn>
                  <a:cxn ang="0">
                    <a:pos x="1161" y="22"/>
                  </a:cxn>
                  <a:cxn ang="0">
                    <a:pos x="1069" y="38"/>
                  </a:cxn>
                  <a:cxn ang="0">
                    <a:pos x="874" y="71"/>
                  </a:cxn>
                  <a:cxn ang="0">
                    <a:pos x="673" y="93"/>
                  </a:cxn>
                  <a:cxn ang="0">
                    <a:pos x="483" y="126"/>
                  </a:cxn>
                  <a:cxn ang="0">
                    <a:pos x="391" y="142"/>
                  </a:cxn>
                  <a:cxn ang="0">
                    <a:pos x="309" y="158"/>
                  </a:cxn>
                  <a:cxn ang="0">
                    <a:pos x="228" y="180"/>
                  </a:cxn>
                  <a:cxn ang="0">
                    <a:pos x="163" y="202"/>
                  </a:cxn>
                  <a:cxn ang="0">
                    <a:pos x="103" y="229"/>
                  </a:cxn>
                  <a:cxn ang="0">
                    <a:pos x="54" y="256"/>
                  </a:cxn>
                  <a:cxn ang="0">
                    <a:pos x="22" y="294"/>
                  </a:cxn>
                  <a:cxn ang="0">
                    <a:pos x="0" y="332"/>
                  </a:cxn>
                  <a:cxn ang="0">
                    <a:pos x="0" y="332"/>
                  </a:cxn>
                </a:cxnLst>
                <a:rect l="0" t="0" r="r" b="b"/>
                <a:pathLst>
                  <a:path w="1248" h="539">
                    <a:moveTo>
                      <a:pt x="0" y="332"/>
                    </a:moveTo>
                    <a:lnTo>
                      <a:pt x="0" y="360"/>
                    </a:lnTo>
                    <a:lnTo>
                      <a:pt x="5" y="387"/>
                    </a:lnTo>
                    <a:lnTo>
                      <a:pt x="27" y="414"/>
                    </a:lnTo>
                    <a:lnTo>
                      <a:pt x="54" y="436"/>
                    </a:lnTo>
                    <a:lnTo>
                      <a:pt x="92" y="463"/>
                    </a:lnTo>
                    <a:lnTo>
                      <a:pt x="141" y="490"/>
                    </a:lnTo>
                    <a:lnTo>
                      <a:pt x="195" y="512"/>
                    </a:lnTo>
                    <a:lnTo>
                      <a:pt x="255" y="539"/>
                    </a:lnTo>
                    <a:lnTo>
                      <a:pt x="212" y="517"/>
                    </a:lnTo>
                    <a:lnTo>
                      <a:pt x="179" y="490"/>
                    </a:lnTo>
                    <a:lnTo>
                      <a:pt x="157" y="468"/>
                    </a:lnTo>
                    <a:lnTo>
                      <a:pt x="141" y="447"/>
                    </a:lnTo>
                    <a:lnTo>
                      <a:pt x="136" y="425"/>
                    </a:lnTo>
                    <a:lnTo>
                      <a:pt x="136" y="403"/>
                    </a:lnTo>
                    <a:lnTo>
                      <a:pt x="141" y="381"/>
                    </a:lnTo>
                    <a:lnTo>
                      <a:pt x="157" y="365"/>
                    </a:lnTo>
                    <a:lnTo>
                      <a:pt x="179" y="343"/>
                    </a:lnTo>
                    <a:lnTo>
                      <a:pt x="201" y="327"/>
                    </a:lnTo>
                    <a:lnTo>
                      <a:pt x="266" y="294"/>
                    </a:lnTo>
                    <a:lnTo>
                      <a:pt x="353" y="262"/>
                    </a:lnTo>
                    <a:lnTo>
                      <a:pt x="445" y="234"/>
                    </a:lnTo>
                    <a:lnTo>
                      <a:pt x="554" y="213"/>
                    </a:lnTo>
                    <a:lnTo>
                      <a:pt x="662" y="191"/>
                    </a:lnTo>
                    <a:lnTo>
                      <a:pt x="890" y="153"/>
                    </a:lnTo>
                    <a:lnTo>
                      <a:pt x="993" y="136"/>
                    </a:lnTo>
                    <a:lnTo>
                      <a:pt x="1091" y="120"/>
                    </a:lnTo>
                    <a:lnTo>
                      <a:pt x="1178" y="115"/>
                    </a:lnTo>
                    <a:lnTo>
                      <a:pt x="1248" y="104"/>
                    </a:lnTo>
                    <a:lnTo>
                      <a:pt x="1248" y="0"/>
                    </a:lnTo>
                    <a:lnTo>
                      <a:pt x="1161" y="22"/>
                    </a:lnTo>
                    <a:lnTo>
                      <a:pt x="1069" y="38"/>
                    </a:lnTo>
                    <a:lnTo>
                      <a:pt x="874" y="71"/>
                    </a:lnTo>
                    <a:lnTo>
                      <a:pt x="673" y="93"/>
                    </a:lnTo>
                    <a:lnTo>
                      <a:pt x="483" y="126"/>
                    </a:lnTo>
                    <a:lnTo>
                      <a:pt x="391" y="142"/>
                    </a:lnTo>
                    <a:lnTo>
                      <a:pt x="309" y="158"/>
                    </a:lnTo>
                    <a:lnTo>
                      <a:pt x="228" y="180"/>
                    </a:lnTo>
                    <a:lnTo>
                      <a:pt x="163" y="202"/>
                    </a:lnTo>
                    <a:lnTo>
                      <a:pt x="103" y="229"/>
                    </a:lnTo>
                    <a:lnTo>
                      <a:pt x="54" y="256"/>
                    </a:lnTo>
                    <a:lnTo>
                      <a:pt x="22" y="294"/>
                    </a:lnTo>
                    <a:lnTo>
                      <a:pt x="0" y="332"/>
                    </a:lnTo>
                    <a:lnTo>
                      <a:pt x="0" y="332"/>
                    </a:lnTo>
                    <a:close/>
                  </a:path>
                </a:pathLst>
              </a:custGeom>
              <a:gradFill rotWithShape="0">
                <a:gsLst>
                  <a:gs pos="0">
                    <a:schemeClr val="bg1">
                      <a:gamma/>
                      <a:shade val="87843"/>
                      <a:invGamma/>
                    </a:schemeClr>
                  </a:gs>
                  <a:gs pos="100000">
                    <a:schemeClr val="bg1"/>
                  </a:gs>
                </a:gsLst>
                <a:lin ang="2700000" scaled="1"/>
              </a:gradFill>
              <a:ln w="9525">
                <a:noFill/>
                <a:round/>
                <a:headEnd/>
                <a:tailEnd/>
              </a:ln>
            </p:spPr>
            <p:txBody>
              <a:bodyPr/>
              <a:lstStyle/>
              <a:p>
                <a:pPr fontAlgn="auto">
                  <a:spcBef>
                    <a:spcPts val="0"/>
                  </a:spcBef>
                  <a:spcAft>
                    <a:spcPts val="0"/>
                  </a:spcAft>
                  <a:defRPr/>
                </a:pPr>
                <a:endParaRPr lang="en-US">
                  <a:latin typeface="+mn-lt"/>
                  <a:cs typeface="+mn-cs"/>
                </a:endParaRPr>
              </a:p>
            </p:txBody>
          </p:sp>
        </p:grpSp>
        <p:sp>
          <p:nvSpPr>
            <p:cNvPr id="4" name="Freeform 9">
              <a:extLst>
                <a:ext uri="{FF2B5EF4-FFF2-40B4-BE49-F238E27FC236}">
                  <a16:creationId xmlns:a16="http://schemas.microsoft.com/office/drawing/2014/main" id="{C4CA6A9E-4196-039D-4029-6D833D3D68CA}"/>
                </a:ext>
              </a:extLst>
            </p:cNvPr>
            <p:cNvSpPr>
              <a:spLocks/>
            </p:cNvSpPr>
            <p:nvPr/>
          </p:nvSpPr>
          <p:spPr bwMode="hidden">
            <a:xfrm>
              <a:off x="3322" y="1341"/>
              <a:ext cx="1825" cy="1537"/>
            </a:xfrm>
            <a:custGeom>
              <a:avLst/>
              <a:gdLst/>
              <a:ahLst/>
              <a:cxnLst>
                <a:cxn ang="0">
                  <a:pos x="982" y="1061"/>
                </a:cxn>
                <a:cxn ang="0">
                  <a:pos x="1357" y="1012"/>
                </a:cxn>
                <a:cxn ang="0">
                  <a:pos x="1666" y="957"/>
                </a:cxn>
                <a:cxn ang="0">
                  <a:pos x="1916" y="897"/>
                </a:cxn>
                <a:cxn ang="0">
                  <a:pos x="2100" y="832"/>
                </a:cxn>
                <a:cxn ang="0">
                  <a:pos x="2220" y="756"/>
                </a:cxn>
                <a:cxn ang="0">
                  <a:pos x="2285" y="669"/>
                </a:cxn>
                <a:cxn ang="0">
                  <a:pos x="2290" y="560"/>
                </a:cxn>
                <a:cxn ang="0">
                  <a:pos x="2241" y="457"/>
                </a:cxn>
                <a:cxn ang="0">
                  <a:pos x="2144" y="364"/>
                </a:cxn>
                <a:cxn ang="0">
                  <a:pos x="2008" y="277"/>
                </a:cxn>
                <a:cxn ang="0">
                  <a:pos x="1769" y="157"/>
                </a:cxn>
                <a:cxn ang="0">
                  <a:pos x="1612" y="92"/>
                </a:cxn>
                <a:cxn ang="0">
                  <a:pos x="1476" y="43"/>
                </a:cxn>
                <a:cxn ang="0">
                  <a:pos x="1384" y="10"/>
                </a:cxn>
                <a:cxn ang="0">
                  <a:pos x="1346" y="0"/>
                </a:cxn>
                <a:cxn ang="0">
                  <a:pos x="1655" y="119"/>
                </a:cxn>
                <a:cxn ang="0">
                  <a:pos x="1948" y="255"/>
                </a:cxn>
                <a:cxn ang="0">
                  <a:pos x="2068" y="326"/>
                </a:cxn>
                <a:cxn ang="0">
                  <a:pos x="2171" y="402"/>
                </a:cxn>
                <a:cxn ang="0">
                  <a:pos x="2236" y="478"/>
                </a:cxn>
                <a:cxn ang="0">
                  <a:pos x="2263" y="560"/>
                </a:cxn>
                <a:cxn ang="0">
                  <a:pos x="2241" y="636"/>
                </a:cxn>
                <a:cxn ang="0">
                  <a:pos x="2171" y="702"/>
                </a:cxn>
                <a:cxn ang="0">
                  <a:pos x="2062" y="756"/>
                </a:cxn>
                <a:cxn ang="0">
                  <a:pos x="1921" y="800"/>
                </a:cxn>
                <a:cxn ang="0">
                  <a:pos x="1748" y="843"/>
                </a:cxn>
                <a:cxn ang="0">
                  <a:pos x="1351" y="908"/>
                </a:cxn>
                <a:cxn ang="0">
                  <a:pos x="923" y="968"/>
                </a:cxn>
                <a:cxn ang="0">
                  <a:pos x="521" y="1028"/>
                </a:cxn>
                <a:cxn ang="0">
                  <a:pos x="353" y="1066"/>
                </a:cxn>
                <a:cxn ang="0">
                  <a:pos x="206" y="1104"/>
                </a:cxn>
                <a:cxn ang="0">
                  <a:pos x="92" y="1148"/>
                </a:cxn>
                <a:cxn ang="0">
                  <a:pos x="22" y="1202"/>
                </a:cxn>
                <a:cxn ang="0">
                  <a:pos x="0" y="1262"/>
                </a:cxn>
                <a:cxn ang="0">
                  <a:pos x="27" y="1327"/>
                </a:cxn>
                <a:cxn ang="0">
                  <a:pos x="98" y="1382"/>
                </a:cxn>
                <a:cxn ang="0">
                  <a:pos x="196" y="1425"/>
                </a:cxn>
                <a:cxn ang="0">
                  <a:pos x="326" y="1469"/>
                </a:cxn>
                <a:cxn ang="0">
                  <a:pos x="217" y="1414"/>
                </a:cxn>
                <a:cxn ang="0">
                  <a:pos x="147" y="1360"/>
                </a:cxn>
                <a:cxn ang="0">
                  <a:pos x="120" y="1306"/>
                </a:cxn>
                <a:cxn ang="0">
                  <a:pos x="141" y="1257"/>
                </a:cxn>
                <a:cxn ang="0">
                  <a:pos x="212" y="1208"/>
                </a:cxn>
                <a:cxn ang="0">
                  <a:pos x="342" y="1164"/>
                </a:cxn>
                <a:cxn ang="0">
                  <a:pos x="527" y="1121"/>
                </a:cxn>
                <a:cxn ang="0">
                  <a:pos x="771" y="1088"/>
                </a:cxn>
              </a:cxnLst>
              <a:rect l="0" t="0" r="r" b="b"/>
              <a:pathLst>
                <a:path w="2296" h="1469">
                  <a:moveTo>
                    <a:pt x="771" y="1088"/>
                  </a:moveTo>
                  <a:lnTo>
                    <a:pt x="982" y="1061"/>
                  </a:lnTo>
                  <a:lnTo>
                    <a:pt x="1178" y="1034"/>
                  </a:lnTo>
                  <a:lnTo>
                    <a:pt x="1357" y="1012"/>
                  </a:lnTo>
                  <a:lnTo>
                    <a:pt x="1520" y="985"/>
                  </a:lnTo>
                  <a:lnTo>
                    <a:pt x="1666" y="957"/>
                  </a:lnTo>
                  <a:lnTo>
                    <a:pt x="1796" y="930"/>
                  </a:lnTo>
                  <a:lnTo>
                    <a:pt x="1916" y="897"/>
                  </a:lnTo>
                  <a:lnTo>
                    <a:pt x="2013" y="870"/>
                  </a:lnTo>
                  <a:lnTo>
                    <a:pt x="2100" y="832"/>
                  </a:lnTo>
                  <a:lnTo>
                    <a:pt x="2171" y="800"/>
                  </a:lnTo>
                  <a:lnTo>
                    <a:pt x="2220" y="756"/>
                  </a:lnTo>
                  <a:lnTo>
                    <a:pt x="2263" y="712"/>
                  </a:lnTo>
                  <a:lnTo>
                    <a:pt x="2285" y="669"/>
                  </a:lnTo>
                  <a:lnTo>
                    <a:pt x="2296" y="614"/>
                  </a:lnTo>
                  <a:lnTo>
                    <a:pt x="2290" y="560"/>
                  </a:lnTo>
                  <a:lnTo>
                    <a:pt x="2269" y="500"/>
                  </a:lnTo>
                  <a:lnTo>
                    <a:pt x="2241" y="457"/>
                  </a:lnTo>
                  <a:lnTo>
                    <a:pt x="2198" y="408"/>
                  </a:lnTo>
                  <a:lnTo>
                    <a:pt x="2144" y="364"/>
                  </a:lnTo>
                  <a:lnTo>
                    <a:pt x="2079" y="321"/>
                  </a:lnTo>
                  <a:lnTo>
                    <a:pt x="2008" y="277"/>
                  </a:lnTo>
                  <a:lnTo>
                    <a:pt x="1927" y="234"/>
                  </a:lnTo>
                  <a:lnTo>
                    <a:pt x="1769" y="157"/>
                  </a:lnTo>
                  <a:lnTo>
                    <a:pt x="1688" y="125"/>
                  </a:lnTo>
                  <a:lnTo>
                    <a:pt x="1612" y="92"/>
                  </a:lnTo>
                  <a:lnTo>
                    <a:pt x="1536" y="65"/>
                  </a:lnTo>
                  <a:lnTo>
                    <a:pt x="1476" y="43"/>
                  </a:lnTo>
                  <a:lnTo>
                    <a:pt x="1422" y="27"/>
                  </a:lnTo>
                  <a:lnTo>
                    <a:pt x="1384" y="10"/>
                  </a:lnTo>
                  <a:lnTo>
                    <a:pt x="1357" y="5"/>
                  </a:lnTo>
                  <a:lnTo>
                    <a:pt x="1346" y="0"/>
                  </a:lnTo>
                  <a:lnTo>
                    <a:pt x="1498" y="54"/>
                  </a:lnTo>
                  <a:lnTo>
                    <a:pt x="1655" y="119"/>
                  </a:lnTo>
                  <a:lnTo>
                    <a:pt x="1807" y="185"/>
                  </a:lnTo>
                  <a:lnTo>
                    <a:pt x="1948" y="255"/>
                  </a:lnTo>
                  <a:lnTo>
                    <a:pt x="2013" y="288"/>
                  </a:lnTo>
                  <a:lnTo>
                    <a:pt x="2068" y="326"/>
                  </a:lnTo>
                  <a:lnTo>
                    <a:pt x="2122" y="364"/>
                  </a:lnTo>
                  <a:lnTo>
                    <a:pt x="2171" y="402"/>
                  </a:lnTo>
                  <a:lnTo>
                    <a:pt x="2209" y="440"/>
                  </a:lnTo>
                  <a:lnTo>
                    <a:pt x="2236" y="478"/>
                  </a:lnTo>
                  <a:lnTo>
                    <a:pt x="2252" y="522"/>
                  </a:lnTo>
                  <a:lnTo>
                    <a:pt x="2263" y="560"/>
                  </a:lnTo>
                  <a:lnTo>
                    <a:pt x="2258" y="598"/>
                  </a:lnTo>
                  <a:lnTo>
                    <a:pt x="2241" y="636"/>
                  </a:lnTo>
                  <a:lnTo>
                    <a:pt x="2214" y="669"/>
                  </a:lnTo>
                  <a:lnTo>
                    <a:pt x="2171" y="702"/>
                  </a:lnTo>
                  <a:lnTo>
                    <a:pt x="2122" y="729"/>
                  </a:lnTo>
                  <a:lnTo>
                    <a:pt x="2062" y="756"/>
                  </a:lnTo>
                  <a:lnTo>
                    <a:pt x="1997" y="778"/>
                  </a:lnTo>
                  <a:lnTo>
                    <a:pt x="1921" y="800"/>
                  </a:lnTo>
                  <a:lnTo>
                    <a:pt x="1834" y="821"/>
                  </a:lnTo>
                  <a:lnTo>
                    <a:pt x="1748" y="843"/>
                  </a:lnTo>
                  <a:lnTo>
                    <a:pt x="1552" y="876"/>
                  </a:lnTo>
                  <a:lnTo>
                    <a:pt x="1351" y="908"/>
                  </a:lnTo>
                  <a:lnTo>
                    <a:pt x="1134" y="941"/>
                  </a:lnTo>
                  <a:lnTo>
                    <a:pt x="923" y="968"/>
                  </a:lnTo>
                  <a:lnTo>
                    <a:pt x="716" y="995"/>
                  </a:lnTo>
                  <a:lnTo>
                    <a:pt x="521" y="1028"/>
                  </a:lnTo>
                  <a:lnTo>
                    <a:pt x="434" y="1044"/>
                  </a:lnTo>
                  <a:lnTo>
                    <a:pt x="353" y="1066"/>
                  </a:lnTo>
                  <a:lnTo>
                    <a:pt x="277" y="1082"/>
                  </a:lnTo>
                  <a:lnTo>
                    <a:pt x="206" y="1104"/>
                  </a:lnTo>
                  <a:lnTo>
                    <a:pt x="147" y="1126"/>
                  </a:lnTo>
                  <a:lnTo>
                    <a:pt x="92" y="1148"/>
                  </a:lnTo>
                  <a:lnTo>
                    <a:pt x="54" y="1175"/>
                  </a:lnTo>
                  <a:lnTo>
                    <a:pt x="22" y="1202"/>
                  </a:lnTo>
                  <a:lnTo>
                    <a:pt x="6" y="1229"/>
                  </a:lnTo>
                  <a:lnTo>
                    <a:pt x="0" y="1262"/>
                  </a:lnTo>
                  <a:lnTo>
                    <a:pt x="11" y="1295"/>
                  </a:lnTo>
                  <a:lnTo>
                    <a:pt x="27" y="1327"/>
                  </a:lnTo>
                  <a:lnTo>
                    <a:pt x="54" y="1355"/>
                  </a:lnTo>
                  <a:lnTo>
                    <a:pt x="98" y="1382"/>
                  </a:lnTo>
                  <a:lnTo>
                    <a:pt x="141" y="1404"/>
                  </a:lnTo>
                  <a:lnTo>
                    <a:pt x="196" y="1425"/>
                  </a:lnTo>
                  <a:lnTo>
                    <a:pt x="261" y="1447"/>
                  </a:lnTo>
                  <a:lnTo>
                    <a:pt x="326" y="1469"/>
                  </a:lnTo>
                  <a:lnTo>
                    <a:pt x="266" y="1442"/>
                  </a:lnTo>
                  <a:lnTo>
                    <a:pt x="217" y="1414"/>
                  </a:lnTo>
                  <a:lnTo>
                    <a:pt x="174" y="1387"/>
                  </a:lnTo>
                  <a:lnTo>
                    <a:pt x="147" y="1360"/>
                  </a:lnTo>
                  <a:lnTo>
                    <a:pt x="125" y="1333"/>
                  </a:lnTo>
                  <a:lnTo>
                    <a:pt x="120" y="1306"/>
                  </a:lnTo>
                  <a:lnTo>
                    <a:pt x="125" y="1278"/>
                  </a:lnTo>
                  <a:lnTo>
                    <a:pt x="141" y="1257"/>
                  </a:lnTo>
                  <a:lnTo>
                    <a:pt x="174" y="1229"/>
                  </a:lnTo>
                  <a:lnTo>
                    <a:pt x="212" y="1208"/>
                  </a:lnTo>
                  <a:lnTo>
                    <a:pt x="272" y="1186"/>
                  </a:lnTo>
                  <a:lnTo>
                    <a:pt x="342" y="1164"/>
                  </a:lnTo>
                  <a:lnTo>
                    <a:pt x="423" y="1142"/>
                  </a:lnTo>
                  <a:lnTo>
                    <a:pt x="527" y="1121"/>
                  </a:lnTo>
                  <a:lnTo>
                    <a:pt x="641" y="1104"/>
                  </a:lnTo>
                  <a:lnTo>
                    <a:pt x="771" y="1088"/>
                  </a:lnTo>
                  <a:lnTo>
                    <a:pt x="771" y="1088"/>
                  </a:lnTo>
                  <a:close/>
                </a:path>
              </a:pathLst>
            </a:custGeom>
            <a:gradFill rotWithShape="0">
              <a:gsLst>
                <a:gs pos="0">
                  <a:schemeClr val="bg1">
                    <a:gamma/>
                    <a:shade val="84706"/>
                    <a:invGamma/>
                  </a:schemeClr>
                </a:gs>
                <a:gs pos="100000">
                  <a:schemeClr val="bg1"/>
                </a:gs>
              </a:gsLst>
              <a:lin ang="2700000" scaled="1"/>
            </a:gradFill>
            <a:ln w="9525">
              <a:noFill/>
              <a:round/>
              <a:headEnd/>
              <a:tailEnd/>
            </a:ln>
          </p:spPr>
          <p:txBody>
            <a:bodyPr/>
            <a:lstStyle/>
            <a:p>
              <a:pPr fontAlgn="auto">
                <a:spcBef>
                  <a:spcPts val="0"/>
                </a:spcBef>
                <a:spcAft>
                  <a:spcPts val="0"/>
                </a:spcAft>
                <a:defRPr/>
              </a:pPr>
              <a:endParaRPr lang="en-US">
                <a:latin typeface="+mn-lt"/>
                <a:cs typeface="+mn-cs"/>
              </a:endParaRPr>
            </a:p>
          </p:txBody>
        </p:sp>
        <p:sp>
          <p:nvSpPr>
            <p:cNvPr id="5" name="Freeform 10">
              <a:extLst>
                <a:ext uri="{FF2B5EF4-FFF2-40B4-BE49-F238E27FC236}">
                  <a16:creationId xmlns:a16="http://schemas.microsoft.com/office/drawing/2014/main" id="{D379F4E8-38FF-EDA3-B736-75FD213A5DDC}"/>
                </a:ext>
              </a:extLst>
            </p:cNvPr>
            <p:cNvSpPr>
              <a:spLocks/>
            </p:cNvSpPr>
            <p:nvPr/>
          </p:nvSpPr>
          <p:spPr bwMode="hidden">
            <a:xfrm>
              <a:off x="0" y="0"/>
              <a:ext cx="5758" cy="1776"/>
            </a:xfrm>
            <a:custGeom>
              <a:avLst/>
              <a:gdLst>
                <a:gd name="T0" fmla="*/ 0 w 5740"/>
                <a:gd name="T1" fmla="*/ 0 h 1906"/>
                <a:gd name="T2" fmla="*/ 0 w 5740"/>
                <a:gd name="T3" fmla="*/ 1906 h 1906"/>
                <a:gd name="T4" fmla="*/ 5740 w 5740"/>
                <a:gd name="T5" fmla="*/ 1906 h 1906"/>
                <a:gd name="T6" fmla="*/ 5740 w 5740"/>
                <a:gd name="T7" fmla="*/ 0 h 1906"/>
                <a:gd name="T8" fmla="*/ 0 w 5740"/>
                <a:gd name="T9" fmla="*/ 0 h 1906"/>
                <a:gd name="T10" fmla="*/ 0 w 5740"/>
                <a:gd name="T11" fmla="*/ 0 h 190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740" h="1906">
                  <a:moveTo>
                    <a:pt x="0" y="0"/>
                  </a:moveTo>
                  <a:lnTo>
                    <a:pt x="0" y="1906"/>
                  </a:lnTo>
                  <a:lnTo>
                    <a:pt x="5740" y="1906"/>
                  </a:lnTo>
                  <a:lnTo>
                    <a:pt x="5740" y="0"/>
                  </a:lnTo>
                  <a:lnTo>
                    <a:pt x="0" y="0"/>
                  </a:lnTo>
                  <a:close/>
                </a:path>
              </a:pathLst>
            </a:custGeom>
            <a:gradFill rotWithShape="0">
              <a:gsLst>
                <a:gs pos="0">
                  <a:schemeClr val="bg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sp>
        <p:nvSpPr>
          <p:cNvPr id="7179" name="Rectangle 11"/>
          <p:cNvSpPr>
            <a:spLocks noGrp="1" noChangeArrowheads="1"/>
          </p:cNvSpPr>
          <p:nvPr>
            <p:ph type="ctrTitle" sz="quarter"/>
          </p:nvPr>
        </p:nvSpPr>
        <p:spPr>
          <a:xfrm>
            <a:off x="685800" y="1736725"/>
            <a:ext cx="7772400" cy="1920875"/>
          </a:xfrm>
        </p:spPr>
        <p:txBody>
          <a:bodyPr/>
          <a:lstStyle>
            <a:lvl1pPr>
              <a:defRPr sz="6000"/>
            </a:lvl1pPr>
          </a:lstStyle>
          <a:p>
            <a:r>
              <a:rPr lang="en-US"/>
              <a:t>Click to edit Master title style</a:t>
            </a:r>
          </a:p>
        </p:txBody>
      </p:sp>
      <p:sp>
        <p:nvSpPr>
          <p:cNvPr id="7180" name="Rectangle 12"/>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a:lvl1pPr>
          </a:lstStyle>
          <a:p>
            <a:r>
              <a:rPr lang="en-US"/>
              <a:t>Click to edit Master subtitle style</a:t>
            </a:r>
          </a:p>
        </p:txBody>
      </p:sp>
      <p:sp>
        <p:nvSpPr>
          <p:cNvPr id="11" name="Rectangle 13">
            <a:extLst>
              <a:ext uri="{FF2B5EF4-FFF2-40B4-BE49-F238E27FC236}">
                <a16:creationId xmlns:a16="http://schemas.microsoft.com/office/drawing/2014/main" id="{12B2236B-16C2-2B88-5CFA-3AE23FBE492E}"/>
              </a:ext>
            </a:extLst>
          </p:cNvPr>
          <p:cNvSpPr>
            <a:spLocks noGrp="1" noChangeArrowheads="1"/>
          </p:cNvSpPr>
          <p:nvPr>
            <p:ph type="dt" sz="quarter" idx="10"/>
          </p:nvPr>
        </p:nvSpPr>
        <p:spPr>
          <a:xfrm>
            <a:off x="457200" y="6248400"/>
            <a:ext cx="2133600" cy="476250"/>
          </a:xfrm>
        </p:spPr>
        <p:txBody>
          <a:bodyPr/>
          <a:lstStyle>
            <a:lvl1pPr>
              <a:defRPr smtClean="0"/>
            </a:lvl1pPr>
          </a:lstStyle>
          <a:p>
            <a:pPr>
              <a:defRPr/>
            </a:pPr>
            <a:fld id="{291864A0-00AA-4052-9910-E016DB36C8BF}" type="datetimeFigureOut">
              <a:rPr lang="en-US"/>
              <a:pPr>
                <a:defRPr/>
              </a:pPr>
              <a:t>2/21/2026</a:t>
            </a:fld>
            <a:endParaRPr lang="en-US"/>
          </a:p>
        </p:txBody>
      </p:sp>
      <p:sp>
        <p:nvSpPr>
          <p:cNvPr id="12" name="Rectangle 14">
            <a:extLst>
              <a:ext uri="{FF2B5EF4-FFF2-40B4-BE49-F238E27FC236}">
                <a16:creationId xmlns:a16="http://schemas.microsoft.com/office/drawing/2014/main" id="{99CB9CCE-E0EE-1993-E005-F6AAA1B86358}"/>
              </a:ext>
            </a:extLst>
          </p:cNvPr>
          <p:cNvSpPr>
            <a:spLocks noGrp="1" noChangeArrowheads="1"/>
          </p:cNvSpPr>
          <p:nvPr>
            <p:ph type="ftr" sz="quarter" idx="11"/>
          </p:nvPr>
        </p:nvSpPr>
        <p:spPr>
          <a:xfrm>
            <a:off x="3124200" y="6251575"/>
            <a:ext cx="2895600" cy="476250"/>
          </a:xfrm>
        </p:spPr>
        <p:txBody>
          <a:bodyPr/>
          <a:lstStyle>
            <a:lvl1pPr>
              <a:defRPr/>
            </a:lvl1pPr>
          </a:lstStyle>
          <a:p>
            <a:pPr>
              <a:defRPr/>
            </a:pPr>
            <a:endParaRPr lang="en-US"/>
          </a:p>
        </p:txBody>
      </p:sp>
      <p:sp>
        <p:nvSpPr>
          <p:cNvPr id="13" name="Rectangle 15">
            <a:extLst>
              <a:ext uri="{FF2B5EF4-FFF2-40B4-BE49-F238E27FC236}">
                <a16:creationId xmlns:a16="http://schemas.microsoft.com/office/drawing/2014/main" id="{6DDE1069-98E4-7DAE-725C-6A9DD56BC1B4}"/>
              </a:ext>
            </a:extLst>
          </p:cNvPr>
          <p:cNvSpPr>
            <a:spLocks noGrp="1" noChangeArrowheads="1"/>
          </p:cNvSpPr>
          <p:nvPr>
            <p:ph type="sldNum" sz="quarter" idx="12"/>
          </p:nvPr>
        </p:nvSpPr>
        <p:spPr>
          <a:xfrm>
            <a:off x="6553200" y="6254750"/>
            <a:ext cx="2133600" cy="476250"/>
          </a:xfrm>
        </p:spPr>
        <p:txBody>
          <a:bodyPr/>
          <a:lstStyle>
            <a:lvl1pPr>
              <a:defRPr/>
            </a:lvl1pPr>
          </a:lstStyle>
          <a:p>
            <a:fld id="{857EDC21-ED08-45B2-930D-D52913FACFBE}" type="slidenum">
              <a:rPr lang="en-US" altLang="en-US"/>
              <a:pPr/>
              <a:t>‹#›</a:t>
            </a:fld>
            <a:endParaRPr lang="en-US" altLang="en-US"/>
          </a:p>
        </p:txBody>
      </p:sp>
    </p:spTree>
    <p:extLst>
      <p:ext uri="{BB962C8B-B14F-4D97-AF65-F5344CB8AC3E}">
        <p14:creationId xmlns:p14="http://schemas.microsoft.com/office/powerpoint/2010/main" val="6748327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2">
            <a:extLst>
              <a:ext uri="{FF2B5EF4-FFF2-40B4-BE49-F238E27FC236}">
                <a16:creationId xmlns:a16="http://schemas.microsoft.com/office/drawing/2014/main" id="{80B55CA1-DDFE-319C-C118-079146FB0CD7}"/>
              </a:ext>
            </a:extLst>
          </p:cNvPr>
          <p:cNvSpPr>
            <a:spLocks noGrp="1" noChangeArrowheads="1"/>
          </p:cNvSpPr>
          <p:nvPr>
            <p:ph type="dt" sz="half" idx="10"/>
          </p:nvPr>
        </p:nvSpPr>
        <p:spPr>
          <a:ln/>
        </p:spPr>
        <p:txBody>
          <a:bodyPr/>
          <a:lstStyle>
            <a:lvl1pPr>
              <a:defRPr/>
            </a:lvl1pPr>
          </a:lstStyle>
          <a:p>
            <a:pPr>
              <a:defRPr/>
            </a:pPr>
            <a:fld id="{9928C0E3-24C0-4B02-A5F3-EF5009D64CEC}" type="datetimeFigureOut">
              <a:rPr lang="en-US"/>
              <a:pPr>
                <a:defRPr/>
              </a:pPr>
              <a:t>2/21/2026</a:t>
            </a:fld>
            <a:endParaRPr lang="en-US"/>
          </a:p>
        </p:txBody>
      </p:sp>
      <p:sp>
        <p:nvSpPr>
          <p:cNvPr id="5" name="Rectangle 3">
            <a:extLst>
              <a:ext uri="{FF2B5EF4-FFF2-40B4-BE49-F238E27FC236}">
                <a16:creationId xmlns:a16="http://schemas.microsoft.com/office/drawing/2014/main" id="{6EC434D7-535B-4222-026B-4A9E4F10EE50}"/>
              </a:ext>
            </a:extLst>
          </p:cNvPr>
          <p:cNvSpPr>
            <a:spLocks noGrp="1" noChangeArrowheads="1"/>
          </p:cNvSpPr>
          <p:nvPr>
            <p:ph type="sldNum" sz="quarter" idx="11"/>
          </p:nvPr>
        </p:nvSpPr>
        <p:spPr>
          <a:ln/>
        </p:spPr>
        <p:txBody>
          <a:bodyPr/>
          <a:lstStyle>
            <a:lvl1pPr>
              <a:defRPr/>
            </a:lvl1pPr>
          </a:lstStyle>
          <a:p>
            <a:fld id="{0A95DFA1-2D9F-480F-A4E3-EFAA4A52EDA5}" type="slidenum">
              <a:rPr lang="en-US" altLang="en-US"/>
              <a:pPr/>
              <a:t>‹#›</a:t>
            </a:fld>
            <a:endParaRPr lang="en-US" altLang="en-US"/>
          </a:p>
        </p:txBody>
      </p:sp>
      <p:sp>
        <p:nvSpPr>
          <p:cNvPr id="6" name="Rectangle 14">
            <a:extLst>
              <a:ext uri="{FF2B5EF4-FFF2-40B4-BE49-F238E27FC236}">
                <a16:creationId xmlns:a16="http://schemas.microsoft.com/office/drawing/2014/main" id="{E4F6A732-06D3-1AE0-3216-747BC5C38462}"/>
              </a:ext>
            </a:extLst>
          </p:cNvPr>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15863089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2">
            <a:extLst>
              <a:ext uri="{FF2B5EF4-FFF2-40B4-BE49-F238E27FC236}">
                <a16:creationId xmlns:a16="http://schemas.microsoft.com/office/drawing/2014/main" id="{E5BC60E8-172D-55AC-577D-16AB2762D4CB}"/>
              </a:ext>
            </a:extLst>
          </p:cNvPr>
          <p:cNvSpPr>
            <a:spLocks noGrp="1" noChangeArrowheads="1"/>
          </p:cNvSpPr>
          <p:nvPr>
            <p:ph type="dt" sz="half" idx="10"/>
          </p:nvPr>
        </p:nvSpPr>
        <p:spPr>
          <a:ln/>
        </p:spPr>
        <p:txBody>
          <a:bodyPr/>
          <a:lstStyle>
            <a:lvl1pPr>
              <a:defRPr/>
            </a:lvl1pPr>
          </a:lstStyle>
          <a:p>
            <a:pPr>
              <a:defRPr/>
            </a:pPr>
            <a:fld id="{9FEBB3F9-4CF8-48ED-9284-8C429C11FB8A}" type="datetimeFigureOut">
              <a:rPr lang="en-US"/>
              <a:pPr>
                <a:defRPr/>
              </a:pPr>
              <a:t>2/21/2026</a:t>
            </a:fld>
            <a:endParaRPr lang="en-US"/>
          </a:p>
        </p:txBody>
      </p:sp>
      <p:sp>
        <p:nvSpPr>
          <p:cNvPr id="5" name="Rectangle 3">
            <a:extLst>
              <a:ext uri="{FF2B5EF4-FFF2-40B4-BE49-F238E27FC236}">
                <a16:creationId xmlns:a16="http://schemas.microsoft.com/office/drawing/2014/main" id="{E07F1754-C8E4-4570-3A5D-2FA690F2CC79}"/>
              </a:ext>
            </a:extLst>
          </p:cNvPr>
          <p:cNvSpPr>
            <a:spLocks noGrp="1" noChangeArrowheads="1"/>
          </p:cNvSpPr>
          <p:nvPr>
            <p:ph type="sldNum" sz="quarter" idx="11"/>
          </p:nvPr>
        </p:nvSpPr>
        <p:spPr>
          <a:ln/>
        </p:spPr>
        <p:txBody>
          <a:bodyPr/>
          <a:lstStyle>
            <a:lvl1pPr>
              <a:defRPr/>
            </a:lvl1pPr>
          </a:lstStyle>
          <a:p>
            <a:fld id="{F5148068-E117-46C5-9C19-165D4D7564F8}" type="slidenum">
              <a:rPr lang="en-US" altLang="en-US"/>
              <a:pPr/>
              <a:t>‹#›</a:t>
            </a:fld>
            <a:endParaRPr lang="en-US" altLang="en-US"/>
          </a:p>
        </p:txBody>
      </p:sp>
      <p:sp>
        <p:nvSpPr>
          <p:cNvPr id="6" name="Rectangle 14">
            <a:extLst>
              <a:ext uri="{FF2B5EF4-FFF2-40B4-BE49-F238E27FC236}">
                <a16:creationId xmlns:a16="http://schemas.microsoft.com/office/drawing/2014/main" id="{FEA4FF04-828E-7C19-CECB-6A54CBE1A343}"/>
              </a:ext>
            </a:extLst>
          </p:cNvPr>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351564752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ClipArt" preserve="1">
  <p:cSld name="Title, Text and Clip Ar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a:t>Click to edit Master title style</a:t>
            </a:r>
          </a:p>
        </p:txBody>
      </p:sp>
      <p:sp>
        <p:nvSpPr>
          <p:cNvPr id="3" name="Text Placeholder 2"/>
          <p:cNvSpPr>
            <a:spLocks noGrp="1"/>
          </p:cNvSpPr>
          <p:nvPr>
            <p:ph type="body" sz="half" idx="1"/>
          </p:nvPr>
        </p:nvSpPr>
        <p:spPr>
          <a:xfrm>
            <a:off x="457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lipArt Placeholder 3"/>
          <p:cNvSpPr>
            <a:spLocks noGrp="1"/>
          </p:cNvSpPr>
          <p:nvPr>
            <p:ph type="clipArt" sz="half" idx="2"/>
          </p:nvPr>
        </p:nvSpPr>
        <p:spPr>
          <a:xfrm>
            <a:off x="4648200" y="1600200"/>
            <a:ext cx="4038600" cy="4525963"/>
          </a:xfrm>
        </p:spPr>
        <p:txBody>
          <a:bodyPr/>
          <a:lstStyle/>
          <a:p>
            <a:pPr lvl="0"/>
            <a:r>
              <a:rPr lang="en-US" noProof="0"/>
              <a:t>Click icon to add clip art</a:t>
            </a:r>
          </a:p>
        </p:txBody>
      </p:sp>
      <p:sp>
        <p:nvSpPr>
          <p:cNvPr id="5" name="Rectangle 2">
            <a:extLst>
              <a:ext uri="{FF2B5EF4-FFF2-40B4-BE49-F238E27FC236}">
                <a16:creationId xmlns:a16="http://schemas.microsoft.com/office/drawing/2014/main" id="{70B3AF73-072A-4899-E5BA-50D4D8026C54}"/>
              </a:ext>
            </a:extLst>
          </p:cNvPr>
          <p:cNvSpPr>
            <a:spLocks noGrp="1" noChangeArrowheads="1"/>
          </p:cNvSpPr>
          <p:nvPr>
            <p:ph type="dt" sz="half" idx="10"/>
          </p:nvPr>
        </p:nvSpPr>
        <p:spPr>
          <a:ln/>
        </p:spPr>
        <p:txBody>
          <a:bodyPr/>
          <a:lstStyle>
            <a:lvl1pPr>
              <a:defRPr/>
            </a:lvl1pPr>
          </a:lstStyle>
          <a:p>
            <a:pPr>
              <a:defRPr/>
            </a:pPr>
            <a:fld id="{392A4255-9360-40EF-895D-B80BE4B8F30D}" type="datetimeFigureOut">
              <a:rPr lang="en-US"/>
              <a:pPr>
                <a:defRPr/>
              </a:pPr>
              <a:t>2/21/2026</a:t>
            </a:fld>
            <a:endParaRPr lang="en-US"/>
          </a:p>
        </p:txBody>
      </p:sp>
      <p:sp>
        <p:nvSpPr>
          <p:cNvPr id="6" name="Rectangle 3">
            <a:extLst>
              <a:ext uri="{FF2B5EF4-FFF2-40B4-BE49-F238E27FC236}">
                <a16:creationId xmlns:a16="http://schemas.microsoft.com/office/drawing/2014/main" id="{BDD421BC-C035-A3E8-19DB-4680699894F6}"/>
              </a:ext>
            </a:extLst>
          </p:cNvPr>
          <p:cNvSpPr>
            <a:spLocks noGrp="1" noChangeArrowheads="1"/>
          </p:cNvSpPr>
          <p:nvPr>
            <p:ph type="sldNum" sz="quarter" idx="11"/>
          </p:nvPr>
        </p:nvSpPr>
        <p:spPr>
          <a:ln/>
        </p:spPr>
        <p:txBody>
          <a:bodyPr/>
          <a:lstStyle>
            <a:lvl1pPr>
              <a:defRPr/>
            </a:lvl1pPr>
          </a:lstStyle>
          <a:p>
            <a:fld id="{5282A7D7-BF76-4FB8-9EE3-452B36555883}" type="slidenum">
              <a:rPr lang="en-US" altLang="en-US"/>
              <a:pPr/>
              <a:t>‹#›</a:t>
            </a:fld>
            <a:endParaRPr lang="en-US" altLang="en-US"/>
          </a:p>
        </p:txBody>
      </p:sp>
      <p:sp>
        <p:nvSpPr>
          <p:cNvPr id="7" name="Rectangle 14">
            <a:extLst>
              <a:ext uri="{FF2B5EF4-FFF2-40B4-BE49-F238E27FC236}">
                <a16:creationId xmlns:a16="http://schemas.microsoft.com/office/drawing/2014/main" id="{D15A0203-D4BA-2F55-6873-7D0E7D38BE80}"/>
              </a:ext>
            </a:extLst>
          </p:cNvPr>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27822505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2">
            <a:extLst>
              <a:ext uri="{FF2B5EF4-FFF2-40B4-BE49-F238E27FC236}">
                <a16:creationId xmlns:a16="http://schemas.microsoft.com/office/drawing/2014/main" id="{43771381-A936-B661-77FA-70A512A0757A}"/>
              </a:ext>
            </a:extLst>
          </p:cNvPr>
          <p:cNvSpPr>
            <a:spLocks noGrp="1" noChangeArrowheads="1"/>
          </p:cNvSpPr>
          <p:nvPr>
            <p:ph type="dt" sz="half" idx="10"/>
          </p:nvPr>
        </p:nvSpPr>
        <p:spPr>
          <a:ln/>
        </p:spPr>
        <p:txBody>
          <a:bodyPr/>
          <a:lstStyle>
            <a:lvl1pPr>
              <a:defRPr/>
            </a:lvl1pPr>
          </a:lstStyle>
          <a:p>
            <a:pPr>
              <a:defRPr/>
            </a:pPr>
            <a:fld id="{3208774A-AC16-4F8A-853A-2541252D2A7F}" type="datetimeFigureOut">
              <a:rPr lang="en-US"/>
              <a:pPr>
                <a:defRPr/>
              </a:pPr>
              <a:t>2/21/2026</a:t>
            </a:fld>
            <a:endParaRPr lang="en-US"/>
          </a:p>
        </p:txBody>
      </p:sp>
      <p:sp>
        <p:nvSpPr>
          <p:cNvPr id="5" name="Rectangle 3">
            <a:extLst>
              <a:ext uri="{FF2B5EF4-FFF2-40B4-BE49-F238E27FC236}">
                <a16:creationId xmlns:a16="http://schemas.microsoft.com/office/drawing/2014/main" id="{01E1DD94-F38F-D2E8-5A38-8744D929F7A9}"/>
              </a:ext>
            </a:extLst>
          </p:cNvPr>
          <p:cNvSpPr>
            <a:spLocks noGrp="1" noChangeArrowheads="1"/>
          </p:cNvSpPr>
          <p:nvPr>
            <p:ph type="sldNum" sz="quarter" idx="11"/>
          </p:nvPr>
        </p:nvSpPr>
        <p:spPr>
          <a:ln/>
        </p:spPr>
        <p:txBody>
          <a:bodyPr/>
          <a:lstStyle>
            <a:lvl1pPr>
              <a:defRPr/>
            </a:lvl1pPr>
          </a:lstStyle>
          <a:p>
            <a:fld id="{5F4ADF7A-888D-436D-A8F3-9EA5843AD1BC}" type="slidenum">
              <a:rPr lang="en-US" altLang="en-US"/>
              <a:pPr/>
              <a:t>‹#›</a:t>
            </a:fld>
            <a:endParaRPr lang="en-US" altLang="en-US"/>
          </a:p>
        </p:txBody>
      </p:sp>
      <p:sp>
        <p:nvSpPr>
          <p:cNvPr id="6" name="Rectangle 14">
            <a:extLst>
              <a:ext uri="{FF2B5EF4-FFF2-40B4-BE49-F238E27FC236}">
                <a16:creationId xmlns:a16="http://schemas.microsoft.com/office/drawing/2014/main" id="{3977B29C-0A5A-7817-4C81-315985412B95}"/>
              </a:ext>
            </a:extLst>
          </p:cNvPr>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28082192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2">
            <a:extLst>
              <a:ext uri="{FF2B5EF4-FFF2-40B4-BE49-F238E27FC236}">
                <a16:creationId xmlns:a16="http://schemas.microsoft.com/office/drawing/2014/main" id="{25E984BF-F810-E1BA-1300-4CBBACA73391}"/>
              </a:ext>
            </a:extLst>
          </p:cNvPr>
          <p:cNvSpPr>
            <a:spLocks noGrp="1" noChangeArrowheads="1"/>
          </p:cNvSpPr>
          <p:nvPr>
            <p:ph type="dt" sz="half" idx="10"/>
          </p:nvPr>
        </p:nvSpPr>
        <p:spPr>
          <a:ln/>
        </p:spPr>
        <p:txBody>
          <a:bodyPr/>
          <a:lstStyle>
            <a:lvl1pPr>
              <a:defRPr/>
            </a:lvl1pPr>
          </a:lstStyle>
          <a:p>
            <a:pPr>
              <a:defRPr/>
            </a:pPr>
            <a:fld id="{4D3CF763-3AD3-4F82-9B93-ADE706E0EB47}" type="datetimeFigureOut">
              <a:rPr lang="en-US"/>
              <a:pPr>
                <a:defRPr/>
              </a:pPr>
              <a:t>2/21/2026</a:t>
            </a:fld>
            <a:endParaRPr lang="en-US"/>
          </a:p>
        </p:txBody>
      </p:sp>
      <p:sp>
        <p:nvSpPr>
          <p:cNvPr id="5" name="Rectangle 3">
            <a:extLst>
              <a:ext uri="{FF2B5EF4-FFF2-40B4-BE49-F238E27FC236}">
                <a16:creationId xmlns:a16="http://schemas.microsoft.com/office/drawing/2014/main" id="{7FB74BF4-C597-0868-95FC-F28A31B0CEEB}"/>
              </a:ext>
            </a:extLst>
          </p:cNvPr>
          <p:cNvSpPr>
            <a:spLocks noGrp="1" noChangeArrowheads="1"/>
          </p:cNvSpPr>
          <p:nvPr>
            <p:ph type="sldNum" sz="quarter" idx="11"/>
          </p:nvPr>
        </p:nvSpPr>
        <p:spPr>
          <a:ln/>
        </p:spPr>
        <p:txBody>
          <a:bodyPr/>
          <a:lstStyle>
            <a:lvl1pPr>
              <a:defRPr/>
            </a:lvl1pPr>
          </a:lstStyle>
          <a:p>
            <a:fld id="{D42E9F71-6FDC-4449-943C-0E7CAEA7AFA7}" type="slidenum">
              <a:rPr lang="en-US" altLang="en-US"/>
              <a:pPr/>
              <a:t>‹#›</a:t>
            </a:fld>
            <a:endParaRPr lang="en-US" altLang="en-US"/>
          </a:p>
        </p:txBody>
      </p:sp>
      <p:sp>
        <p:nvSpPr>
          <p:cNvPr id="6" name="Rectangle 14">
            <a:extLst>
              <a:ext uri="{FF2B5EF4-FFF2-40B4-BE49-F238E27FC236}">
                <a16:creationId xmlns:a16="http://schemas.microsoft.com/office/drawing/2014/main" id="{01651632-846C-ED8D-C9DA-4A31508B3F73}"/>
              </a:ext>
            </a:extLst>
          </p:cNvPr>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19306768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2">
            <a:extLst>
              <a:ext uri="{FF2B5EF4-FFF2-40B4-BE49-F238E27FC236}">
                <a16:creationId xmlns:a16="http://schemas.microsoft.com/office/drawing/2014/main" id="{4B0EBDE9-66F8-DE9E-0E28-66C881ED20BE}"/>
              </a:ext>
            </a:extLst>
          </p:cNvPr>
          <p:cNvSpPr>
            <a:spLocks noGrp="1" noChangeArrowheads="1"/>
          </p:cNvSpPr>
          <p:nvPr>
            <p:ph type="dt" sz="half" idx="10"/>
          </p:nvPr>
        </p:nvSpPr>
        <p:spPr>
          <a:ln/>
        </p:spPr>
        <p:txBody>
          <a:bodyPr/>
          <a:lstStyle>
            <a:lvl1pPr>
              <a:defRPr/>
            </a:lvl1pPr>
          </a:lstStyle>
          <a:p>
            <a:pPr>
              <a:defRPr/>
            </a:pPr>
            <a:fld id="{F36CCCC3-B126-46E4-A3BE-5E2769A53351}" type="datetimeFigureOut">
              <a:rPr lang="en-US"/>
              <a:pPr>
                <a:defRPr/>
              </a:pPr>
              <a:t>2/21/2026</a:t>
            </a:fld>
            <a:endParaRPr lang="en-US"/>
          </a:p>
        </p:txBody>
      </p:sp>
      <p:sp>
        <p:nvSpPr>
          <p:cNvPr id="6" name="Rectangle 3">
            <a:extLst>
              <a:ext uri="{FF2B5EF4-FFF2-40B4-BE49-F238E27FC236}">
                <a16:creationId xmlns:a16="http://schemas.microsoft.com/office/drawing/2014/main" id="{B81CC529-667D-8382-36A3-85A195E74503}"/>
              </a:ext>
            </a:extLst>
          </p:cNvPr>
          <p:cNvSpPr>
            <a:spLocks noGrp="1" noChangeArrowheads="1"/>
          </p:cNvSpPr>
          <p:nvPr>
            <p:ph type="sldNum" sz="quarter" idx="11"/>
          </p:nvPr>
        </p:nvSpPr>
        <p:spPr>
          <a:ln/>
        </p:spPr>
        <p:txBody>
          <a:bodyPr/>
          <a:lstStyle>
            <a:lvl1pPr>
              <a:defRPr/>
            </a:lvl1pPr>
          </a:lstStyle>
          <a:p>
            <a:fld id="{9464BF8E-AA89-4E0B-848A-94CA0DDB78F6}" type="slidenum">
              <a:rPr lang="en-US" altLang="en-US"/>
              <a:pPr/>
              <a:t>‹#›</a:t>
            </a:fld>
            <a:endParaRPr lang="en-US" altLang="en-US"/>
          </a:p>
        </p:txBody>
      </p:sp>
      <p:sp>
        <p:nvSpPr>
          <p:cNvPr id="7" name="Rectangle 14">
            <a:extLst>
              <a:ext uri="{FF2B5EF4-FFF2-40B4-BE49-F238E27FC236}">
                <a16:creationId xmlns:a16="http://schemas.microsoft.com/office/drawing/2014/main" id="{C9529B5E-DECF-D5C2-01B9-F9E6AFC20290}"/>
              </a:ext>
            </a:extLst>
          </p:cNvPr>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15157129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2">
            <a:extLst>
              <a:ext uri="{FF2B5EF4-FFF2-40B4-BE49-F238E27FC236}">
                <a16:creationId xmlns:a16="http://schemas.microsoft.com/office/drawing/2014/main" id="{722DB42D-933D-275A-722A-E9F1EBB0934E}"/>
              </a:ext>
            </a:extLst>
          </p:cNvPr>
          <p:cNvSpPr>
            <a:spLocks noGrp="1" noChangeArrowheads="1"/>
          </p:cNvSpPr>
          <p:nvPr>
            <p:ph type="dt" sz="half" idx="10"/>
          </p:nvPr>
        </p:nvSpPr>
        <p:spPr>
          <a:ln/>
        </p:spPr>
        <p:txBody>
          <a:bodyPr/>
          <a:lstStyle>
            <a:lvl1pPr>
              <a:defRPr/>
            </a:lvl1pPr>
          </a:lstStyle>
          <a:p>
            <a:pPr>
              <a:defRPr/>
            </a:pPr>
            <a:fld id="{768FFB60-00B6-4187-BFA9-F664E09A3C35}" type="datetimeFigureOut">
              <a:rPr lang="en-US"/>
              <a:pPr>
                <a:defRPr/>
              </a:pPr>
              <a:t>2/21/2026</a:t>
            </a:fld>
            <a:endParaRPr lang="en-US"/>
          </a:p>
        </p:txBody>
      </p:sp>
      <p:sp>
        <p:nvSpPr>
          <p:cNvPr id="8" name="Rectangle 3">
            <a:extLst>
              <a:ext uri="{FF2B5EF4-FFF2-40B4-BE49-F238E27FC236}">
                <a16:creationId xmlns:a16="http://schemas.microsoft.com/office/drawing/2014/main" id="{04E80CCB-9262-8CDF-128B-3BAAD2CCB53A}"/>
              </a:ext>
            </a:extLst>
          </p:cNvPr>
          <p:cNvSpPr>
            <a:spLocks noGrp="1" noChangeArrowheads="1"/>
          </p:cNvSpPr>
          <p:nvPr>
            <p:ph type="sldNum" sz="quarter" idx="11"/>
          </p:nvPr>
        </p:nvSpPr>
        <p:spPr>
          <a:ln/>
        </p:spPr>
        <p:txBody>
          <a:bodyPr/>
          <a:lstStyle>
            <a:lvl1pPr>
              <a:defRPr/>
            </a:lvl1pPr>
          </a:lstStyle>
          <a:p>
            <a:fld id="{AAA5D712-60AD-47FB-8656-FCA2539AD0B9}" type="slidenum">
              <a:rPr lang="en-US" altLang="en-US"/>
              <a:pPr/>
              <a:t>‹#›</a:t>
            </a:fld>
            <a:endParaRPr lang="en-US" altLang="en-US"/>
          </a:p>
        </p:txBody>
      </p:sp>
      <p:sp>
        <p:nvSpPr>
          <p:cNvPr id="9" name="Rectangle 14">
            <a:extLst>
              <a:ext uri="{FF2B5EF4-FFF2-40B4-BE49-F238E27FC236}">
                <a16:creationId xmlns:a16="http://schemas.microsoft.com/office/drawing/2014/main" id="{BEEF0770-2CCB-560E-6E7E-999B58661895}"/>
              </a:ext>
            </a:extLst>
          </p:cNvPr>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11972894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2">
            <a:extLst>
              <a:ext uri="{FF2B5EF4-FFF2-40B4-BE49-F238E27FC236}">
                <a16:creationId xmlns:a16="http://schemas.microsoft.com/office/drawing/2014/main" id="{529CF362-4164-732C-A9E4-6C1F119EE096}"/>
              </a:ext>
            </a:extLst>
          </p:cNvPr>
          <p:cNvSpPr>
            <a:spLocks noGrp="1" noChangeArrowheads="1"/>
          </p:cNvSpPr>
          <p:nvPr>
            <p:ph type="dt" sz="half" idx="10"/>
          </p:nvPr>
        </p:nvSpPr>
        <p:spPr>
          <a:ln/>
        </p:spPr>
        <p:txBody>
          <a:bodyPr/>
          <a:lstStyle>
            <a:lvl1pPr>
              <a:defRPr/>
            </a:lvl1pPr>
          </a:lstStyle>
          <a:p>
            <a:pPr>
              <a:defRPr/>
            </a:pPr>
            <a:fld id="{4287864C-E0F5-43B0-897E-242115C24988}" type="datetimeFigureOut">
              <a:rPr lang="en-US"/>
              <a:pPr>
                <a:defRPr/>
              </a:pPr>
              <a:t>2/21/2026</a:t>
            </a:fld>
            <a:endParaRPr lang="en-US"/>
          </a:p>
        </p:txBody>
      </p:sp>
      <p:sp>
        <p:nvSpPr>
          <p:cNvPr id="4" name="Rectangle 3">
            <a:extLst>
              <a:ext uri="{FF2B5EF4-FFF2-40B4-BE49-F238E27FC236}">
                <a16:creationId xmlns:a16="http://schemas.microsoft.com/office/drawing/2014/main" id="{5EBEF43A-ED62-1EF9-3D0E-6E5194234B22}"/>
              </a:ext>
            </a:extLst>
          </p:cNvPr>
          <p:cNvSpPr>
            <a:spLocks noGrp="1" noChangeArrowheads="1"/>
          </p:cNvSpPr>
          <p:nvPr>
            <p:ph type="sldNum" sz="quarter" idx="11"/>
          </p:nvPr>
        </p:nvSpPr>
        <p:spPr>
          <a:ln/>
        </p:spPr>
        <p:txBody>
          <a:bodyPr/>
          <a:lstStyle>
            <a:lvl1pPr>
              <a:defRPr/>
            </a:lvl1pPr>
          </a:lstStyle>
          <a:p>
            <a:fld id="{6C5C489A-24E9-4649-88C7-578803F8D3E8}" type="slidenum">
              <a:rPr lang="en-US" altLang="en-US"/>
              <a:pPr/>
              <a:t>‹#›</a:t>
            </a:fld>
            <a:endParaRPr lang="en-US" altLang="en-US"/>
          </a:p>
        </p:txBody>
      </p:sp>
      <p:sp>
        <p:nvSpPr>
          <p:cNvPr id="5" name="Rectangle 14">
            <a:extLst>
              <a:ext uri="{FF2B5EF4-FFF2-40B4-BE49-F238E27FC236}">
                <a16:creationId xmlns:a16="http://schemas.microsoft.com/office/drawing/2014/main" id="{DB0F8E1E-3A04-655D-99C3-EBB7C09BAA17}"/>
              </a:ext>
            </a:extLst>
          </p:cNvPr>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4517724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2">
            <a:extLst>
              <a:ext uri="{FF2B5EF4-FFF2-40B4-BE49-F238E27FC236}">
                <a16:creationId xmlns:a16="http://schemas.microsoft.com/office/drawing/2014/main" id="{DDAAE213-4C37-B068-CBF9-B014CF7B1567}"/>
              </a:ext>
            </a:extLst>
          </p:cNvPr>
          <p:cNvSpPr>
            <a:spLocks noGrp="1" noChangeArrowheads="1"/>
          </p:cNvSpPr>
          <p:nvPr>
            <p:ph type="dt" sz="half" idx="10"/>
          </p:nvPr>
        </p:nvSpPr>
        <p:spPr>
          <a:ln/>
        </p:spPr>
        <p:txBody>
          <a:bodyPr/>
          <a:lstStyle>
            <a:lvl1pPr>
              <a:defRPr/>
            </a:lvl1pPr>
          </a:lstStyle>
          <a:p>
            <a:pPr>
              <a:defRPr/>
            </a:pPr>
            <a:fld id="{FA93F84B-8382-4B7C-8D17-BC9138C589AB}" type="datetimeFigureOut">
              <a:rPr lang="en-US"/>
              <a:pPr>
                <a:defRPr/>
              </a:pPr>
              <a:t>2/21/2026</a:t>
            </a:fld>
            <a:endParaRPr lang="en-US"/>
          </a:p>
        </p:txBody>
      </p:sp>
      <p:sp>
        <p:nvSpPr>
          <p:cNvPr id="3" name="Rectangle 3">
            <a:extLst>
              <a:ext uri="{FF2B5EF4-FFF2-40B4-BE49-F238E27FC236}">
                <a16:creationId xmlns:a16="http://schemas.microsoft.com/office/drawing/2014/main" id="{1C4BF1E2-2C9E-D187-5248-E36CF5AAEE7E}"/>
              </a:ext>
            </a:extLst>
          </p:cNvPr>
          <p:cNvSpPr>
            <a:spLocks noGrp="1" noChangeArrowheads="1"/>
          </p:cNvSpPr>
          <p:nvPr>
            <p:ph type="sldNum" sz="quarter" idx="11"/>
          </p:nvPr>
        </p:nvSpPr>
        <p:spPr>
          <a:ln/>
        </p:spPr>
        <p:txBody>
          <a:bodyPr/>
          <a:lstStyle>
            <a:lvl1pPr>
              <a:defRPr/>
            </a:lvl1pPr>
          </a:lstStyle>
          <a:p>
            <a:fld id="{005526A9-E435-418D-B486-CC21833B65F3}" type="slidenum">
              <a:rPr lang="en-US" altLang="en-US"/>
              <a:pPr/>
              <a:t>‹#›</a:t>
            </a:fld>
            <a:endParaRPr lang="en-US" altLang="en-US"/>
          </a:p>
        </p:txBody>
      </p:sp>
      <p:sp>
        <p:nvSpPr>
          <p:cNvPr id="4" name="Rectangle 14">
            <a:extLst>
              <a:ext uri="{FF2B5EF4-FFF2-40B4-BE49-F238E27FC236}">
                <a16:creationId xmlns:a16="http://schemas.microsoft.com/office/drawing/2014/main" id="{C6CB8912-F1D1-4578-184A-75CFA32BBD57}"/>
              </a:ext>
            </a:extLst>
          </p:cNvPr>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38474477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2">
            <a:extLst>
              <a:ext uri="{FF2B5EF4-FFF2-40B4-BE49-F238E27FC236}">
                <a16:creationId xmlns:a16="http://schemas.microsoft.com/office/drawing/2014/main" id="{620DE1FA-E71D-9825-795E-1D8B2BCD078F}"/>
              </a:ext>
            </a:extLst>
          </p:cNvPr>
          <p:cNvSpPr>
            <a:spLocks noGrp="1" noChangeArrowheads="1"/>
          </p:cNvSpPr>
          <p:nvPr>
            <p:ph type="dt" sz="half" idx="10"/>
          </p:nvPr>
        </p:nvSpPr>
        <p:spPr>
          <a:ln/>
        </p:spPr>
        <p:txBody>
          <a:bodyPr/>
          <a:lstStyle>
            <a:lvl1pPr>
              <a:defRPr/>
            </a:lvl1pPr>
          </a:lstStyle>
          <a:p>
            <a:pPr>
              <a:defRPr/>
            </a:pPr>
            <a:fld id="{00676821-A586-44AA-B219-12B926A3E1B3}" type="datetimeFigureOut">
              <a:rPr lang="en-US"/>
              <a:pPr>
                <a:defRPr/>
              </a:pPr>
              <a:t>2/21/2026</a:t>
            </a:fld>
            <a:endParaRPr lang="en-US"/>
          </a:p>
        </p:txBody>
      </p:sp>
      <p:sp>
        <p:nvSpPr>
          <p:cNvPr id="6" name="Rectangle 3">
            <a:extLst>
              <a:ext uri="{FF2B5EF4-FFF2-40B4-BE49-F238E27FC236}">
                <a16:creationId xmlns:a16="http://schemas.microsoft.com/office/drawing/2014/main" id="{B3657050-E063-29C9-B6D9-742B07C72668}"/>
              </a:ext>
            </a:extLst>
          </p:cNvPr>
          <p:cNvSpPr>
            <a:spLocks noGrp="1" noChangeArrowheads="1"/>
          </p:cNvSpPr>
          <p:nvPr>
            <p:ph type="sldNum" sz="quarter" idx="11"/>
          </p:nvPr>
        </p:nvSpPr>
        <p:spPr>
          <a:ln/>
        </p:spPr>
        <p:txBody>
          <a:bodyPr/>
          <a:lstStyle>
            <a:lvl1pPr>
              <a:defRPr/>
            </a:lvl1pPr>
          </a:lstStyle>
          <a:p>
            <a:fld id="{81608BD8-FCDF-4AA0-8A8B-2E696E70CDE0}" type="slidenum">
              <a:rPr lang="en-US" altLang="en-US"/>
              <a:pPr/>
              <a:t>‹#›</a:t>
            </a:fld>
            <a:endParaRPr lang="en-US" altLang="en-US"/>
          </a:p>
        </p:txBody>
      </p:sp>
      <p:sp>
        <p:nvSpPr>
          <p:cNvPr id="7" name="Rectangle 14">
            <a:extLst>
              <a:ext uri="{FF2B5EF4-FFF2-40B4-BE49-F238E27FC236}">
                <a16:creationId xmlns:a16="http://schemas.microsoft.com/office/drawing/2014/main" id="{24228154-5B4A-AC4D-45F8-DA5E6DC03CE2}"/>
              </a:ext>
            </a:extLst>
          </p:cNvPr>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9205913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2">
            <a:extLst>
              <a:ext uri="{FF2B5EF4-FFF2-40B4-BE49-F238E27FC236}">
                <a16:creationId xmlns:a16="http://schemas.microsoft.com/office/drawing/2014/main" id="{EA25A9F7-9867-10E1-9D59-1A9596DB57C6}"/>
              </a:ext>
            </a:extLst>
          </p:cNvPr>
          <p:cNvSpPr>
            <a:spLocks noGrp="1" noChangeArrowheads="1"/>
          </p:cNvSpPr>
          <p:nvPr>
            <p:ph type="dt" sz="half" idx="10"/>
          </p:nvPr>
        </p:nvSpPr>
        <p:spPr>
          <a:ln/>
        </p:spPr>
        <p:txBody>
          <a:bodyPr/>
          <a:lstStyle>
            <a:lvl1pPr>
              <a:defRPr/>
            </a:lvl1pPr>
          </a:lstStyle>
          <a:p>
            <a:pPr>
              <a:defRPr/>
            </a:pPr>
            <a:fld id="{9F012276-4619-4AD5-80C8-B8B966F8FA75}" type="datetimeFigureOut">
              <a:rPr lang="en-US"/>
              <a:pPr>
                <a:defRPr/>
              </a:pPr>
              <a:t>2/21/2026</a:t>
            </a:fld>
            <a:endParaRPr lang="en-US"/>
          </a:p>
        </p:txBody>
      </p:sp>
      <p:sp>
        <p:nvSpPr>
          <p:cNvPr id="6" name="Rectangle 3">
            <a:extLst>
              <a:ext uri="{FF2B5EF4-FFF2-40B4-BE49-F238E27FC236}">
                <a16:creationId xmlns:a16="http://schemas.microsoft.com/office/drawing/2014/main" id="{A44ED6FC-5EB2-4315-7D93-6E19C5603E39}"/>
              </a:ext>
            </a:extLst>
          </p:cNvPr>
          <p:cNvSpPr>
            <a:spLocks noGrp="1" noChangeArrowheads="1"/>
          </p:cNvSpPr>
          <p:nvPr>
            <p:ph type="sldNum" sz="quarter" idx="11"/>
          </p:nvPr>
        </p:nvSpPr>
        <p:spPr>
          <a:ln/>
        </p:spPr>
        <p:txBody>
          <a:bodyPr/>
          <a:lstStyle>
            <a:lvl1pPr>
              <a:defRPr/>
            </a:lvl1pPr>
          </a:lstStyle>
          <a:p>
            <a:fld id="{33CE4FED-2D35-4DA2-AE99-621C4A1DB199}" type="slidenum">
              <a:rPr lang="en-US" altLang="en-US"/>
              <a:pPr/>
              <a:t>‹#›</a:t>
            </a:fld>
            <a:endParaRPr lang="en-US" altLang="en-US"/>
          </a:p>
        </p:txBody>
      </p:sp>
      <p:sp>
        <p:nvSpPr>
          <p:cNvPr id="7" name="Rectangle 14">
            <a:extLst>
              <a:ext uri="{FF2B5EF4-FFF2-40B4-BE49-F238E27FC236}">
                <a16:creationId xmlns:a16="http://schemas.microsoft.com/office/drawing/2014/main" id="{F4A867E2-9D29-B604-043A-771C1D63050B}"/>
              </a:ext>
            </a:extLst>
          </p:cNvPr>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38330526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id="{36FCC85C-E231-9163-D03E-246C8CC68437}"/>
              </a:ext>
            </a:extLst>
          </p:cNvPr>
          <p:cNvSpPr>
            <a:spLocks noGrp="1" noChangeArrowheads="1"/>
          </p:cNvSpPr>
          <p:nvPr>
            <p:ph type="dt" sz="half" idx="2"/>
          </p:nvPr>
        </p:nvSpPr>
        <p:spPr bwMode="auto">
          <a:xfrm>
            <a:off x="457200" y="625157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fontAlgn="auto" hangingPunct="1">
              <a:spcBef>
                <a:spcPts val="0"/>
              </a:spcBef>
              <a:spcAft>
                <a:spcPts val="0"/>
              </a:spcAft>
              <a:defRPr sz="1200" smtClean="0">
                <a:latin typeface="Arial" charset="0"/>
                <a:cs typeface="+mn-cs"/>
              </a:defRPr>
            </a:lvl1pPr>
          </a:lstStyle>
          <a:p>
            <a:pPr>
              <a:defRPr/>
            </a:pPr>
            <a:fld id="{3F0234AE-A55E-4B08-8018-9C22C8D3B0FA}" type="datetimeFigureOut">
              <a:rPr lang="en-US"/>
              <a:pPr>
                <a:defRPr/>
              </a:pPr>
              <a:t>2/21/2026</a:t>
            </a:fld>
            <a:endParaRPr lang="en-US"/>
          </a:p>
        </p:txBody>
      </p:sp>
      <p:sp>
        <p:nvSpPr>
          <p:cNvPr id="6147" name="Rectangle 3">
            <a:extLst>
              <a:ext uri="{FF2B5EF4-FFF2-40B4-BE49-F238E27FC236}">
                <a16:creationId xmlns:a16="http://schemas.microsoft.com/office/drawing/2014/main" id="{249D741F-BD44-8BE2-45CA-9796FCB1FF3A}"/>
              </a:ext>
            </a:extLst>
          </p:cNvPr>
          <p:cNvSpPr>
            <a:spLocks noGrp="1" noChangeArrowheads="1"/>
          </p:cNvSpPr>
          <p:nvPr>
            <p:ph type="sldNum" sz="quarter" idx="4"/>
          </p:nvPr>
        </p:nvSpPr>
        <p:spPr bwMode="auto">
          <a:xfrm>
            <a:off x="6553200" y="6248400"/>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panose="020B0604020202020204" pitchFamily="34" charset="0"/>
              </a:defRPr>
            </a:lvl1pPr>
          </a:lstStyle>
          <a:p>
            <a:fld id="{D94570B2-8C44-4F83-9A4B-73344ED7E988}" type="slidenum">
              <a:rPr lang="en-US" altLang="en-US"/>
              <a:pPr/>
              <a:t>‹#›</a:t>
            </a:fld>
            <a:endParaRPr lang="en-US" altLang="en-US"/>
          </a:p>
        </p:txBody>
      </p:sp>
      <p:grpSp>
        <p:nvGrpSpPr>
          <p:cNvPr id="1028" name="Group 4">
            <a:extLst>
              <a:ext uri="{FF2B5EF4-FFF2-40B4-BE49-F238E27FC236}">
                <a16:creationId xmlns:a16="http://schemas.microsoft.com/office/drawing/2014/main" id="{98F56B90-3FD8-EEAE-028A-255DC226DBF0}"/>
              </a:ext>
            </a:extLst>
          </p:cNvPr>
          <p:cNvGrpSpPr>
            <a:grpSpLocks/>
          </p:cNvGrpSpPr>
          <p:nvPr/>
        </p:nvGrpSpPr>
        <p:grpSpPr bwMode="auto">
          <a:xfrm>
            <a:off x="0" y="0"/>
            <a:ext cx="9140825" cy="6850063"/>
            <a:chOff x="0" y="0"/>
            <a:chExt cx="5758" cy="4315"/>
          </a:xfrm>
        </p:grpSpPr>
        <p:grpSp>
          <p:nvGrpSpPr>
            <p:cNvPr id="1032" name="Group 5">
              <a:extLst>
                <a:ext uri="{FF2B5EF4-FFF2-40B4-BE49-F238E27FC236}">
                  <a16:creationId xmlns:a16="http://schemas.microsoft.com/office/drawing/2014/main" id="{A886C4CB-B52A-4F87-7869-B81722C59C57}"/>
                </a:ext>
              </a:extLst>
            </p:cNvPr>
            <p:cNvGrpSpPr>
              <a:grpSpLocks/>
            </p:cNvGrpSpPr>
            <p:nvPr userDrawn="1"/>
          </p:nvGrpSpPr>
          <p:grpSpPr bwMode="auto">
            <a:xfrm>
              <a:off x="1728" y="2230"/>
              <a:ext cx="4027" cy="2085"/>
              <a:chOff x="1728" y="2230"/>
              <a:chExt cx="4027" cy="2085"/>
            </a:xfrm>
          </p:grpSpPr>
          <p:sp>
            <p:nvSpPr>
              <p:cNvPr id="6150" name="Freeform 6">
                <a:extLst>
                  <a:ext uri="{FF2B5EF4-FFF2-40B4-BE49-F238E27FC236}">
                    <a16:creationId xmlns:a16="http://schemas.microsoft.com/office/drawing/2014/main" id="{BA12C44E-B6D5-90DC-3541-D720389590E9}"/>
                  </a:ext>
                </a:extLst>
              </p:cNvPr>
              <p:cNvSpPr>
                <a:spLocks/>
              </p:cNvSpPr>
              <p:nvPr/>
            </p:nvSpPr>
            <p:spPr bwMode="hidden">
              <a:xfrm>
                <a:off x="1728" y="2644"/>
                <a:ext cx="2882" cy="1671"/>
              </a:xfrm>
              <a:custGeom>
                <a:avLst/>
                <a:gdLst/>
                <a:ahLst/>
                <a:cxnLst>
                  <a:cxn ang="0">
                    <a:pos x="2740" y="528"/>
                  </a:cxn>
                  <a:cxn ang="0">
                    <a:pos x="2632" y="484"/>
                  </a:cxn>
                  <a:cxn ang="0">
                    <a:pos x="2480" y="424"/>
                  </a:cxn>
                  <a:cxn ang="0">
                    <a:pos x="2203" y="343"/>
                  </a:cxn>
                  <a:cxn ang="0">
                    <a:pos x="1970" y="277"/>
                  </a:cxn>
                  <a:cxn ang="0">
                    <a:pos x="1807" y="212"/>
                  </a:cxn>
                  <a:cxn ang="0">
                    <a:pos x="1693" y="152"/>
                  </a:cxn>
                  <a:cxn ang="0">
                    <a:pos x="1628" y="103"/>
                  </a:cxn>
                  <a:cxn ang="0">
                    <a:pos x="1590" y="60"/>
                  </a:cxn>
                  <a:cxn ang="0">
                    <a:pos x="1579" y="27"/>
                  </a:cxn>
                  <a:cxn ang="0">
                    <a:pos x="1585" y="0"/>
                  </a:cxn>
                  <a:cxn ang="0">
                    <a:pos x="1557" y="49"/>
                  </a:cxn>
                  <a:cxn ang="0">
                    <a:pos x="1568" y="98"/>
                  </a:cxn>
                  <a:cxn ang="0">
                    <a:pos x="1617" y="141"/>
                  </a:cxn>
                  <a:cxn ang="0">
                    <a:pos x="1688" y="185"/>
                  </a:cxn>
                  <a:cxn ang="0">
                    <a:pos x="1791" y="228"/>
                  </a:cxn>
                  <a:cxn ang="0">
                    <a:pos x="2040" y="310"/>
                  </a:cxn>
                  <a:cxn ang="0">
                    <a:pos x="2285" y="381"/>
                  </a:cxn>
                  <a:cxn ang="0">
                    <a:pos x="2464" y="435"/>
                  </a:cxn>
                  <a:cxn ang="0">
                    <a:pos x="2605" y="484"/>
                  </a:cxn>
                  <a:cxn ang="0">
                    <a:pos x="2708" y="528"/>
                  </a:cxn>
                  <a:cxn ang="0">
                    <a:pos x="2768" y="560"/>
                  </a:cxn>
                  <a:cxn ang="0">
                    <a:pos x="2795" y="593"/>
                  </a:cxn>
                  <a:cxn ang="0">
                    <a:pos x="2795" y="642"/>
                  </a:cxn>
                  <a:cxn ang="0">
                    <a:pos x="2762" y="691"/>
                  </a:cxn>
                  <a:cxn ang="0">
                    <a:pos x="2692" y="735"/>
                  </a:cxn>
                  <a:cxn ang="0">
                    <a:pos x="2589" y="778"/>
                  </a:cxn>
                  <a:cxn ang="0">
                    <a:pos x="2458" y="822"/>
                  </a:cxn>
                  <a:cxn ang="0">
                    <a:pos x="2301" y="865"/>
                  </a:cxn>
                  <a:cxn ang="0">
                    <a:pos x="2030" y="930"/>
                  </a:cxn>
                  <a:cxn ang="0">
                    <a:pos x="1606" y="1034"/>
                  </a:cxn>
                  <a:cxn ang="0">
                    <a:pos x="1145" y="1164"/>
                  </a:cxn>
                  <a:cxn ang="0">
                    <a:pos x="673" y="1328"/>
                  </a:cxn>
                  <a:cxn ang="0">
                    <a:pos x="217" y="1545"/>
                  </a:cxn>
                  <a:cxn ang="0">
                    <a:pos x="353" y="1671"/>
                  </a:cxn>
                  <a:cxn ang="0">
                    <a:pos x="754" y="1469"/>
                  </a:cxn>
                  <a:cxn ang="0">
                    <a:pos x="1145" y="1311"/>
                  </a:cxn>
                  <a:cxn ang="0">
                    <a:pos x="1519" y="1186"/>
                  </a:cxn>
                  <a:cxn ang="0">
                    <a:pos x="1861" y="1083"/>
                  </a:cxn>
                  <a:cxn ang="0">
                    <a:pos x="2165" y="1007"/>
                  </a:cxn>
                  <a:cxn ang="0">
                    <a:pos x="2426" y="947"/>
                  </a:cxn>
                  <a:cxn ang="0">
                    <a:pos x="2626" y="892"/>
                  </a:cxn>
                  <a:cxn ang="0">
                    <a:pos x="2762" y="838"/>
                  </a:cxn>
                  <a:cxn ang="0">
                    <a:pos x="2827" y="794"/>
                  </a:cxn>
                  <a:cxn ang="0">
                    <a:pos x="2865" y="745"/>
                  </a:cxn>
                  <a:cxn ang="0">
                    <a:pos x="2882" y="702"/>
                  </a:cxn>
                  <a:cxn ang="0">
                    <a:pos x="2854" y="620"/>
                  </a:cxn>
                  <a:cxn ang="0">
                    <a:pos x="2800" y="560"/>
                  </a:cxn>
                  <a:cxn ang="0">
                    <a:pos x="2773" y="544"/>
                  </a:cxn>
                </a:cxnLst>
                <a:rect l="0" t="0" r="r" b="b"/>
                <a:pathLst>
                  <a:path w="2882" h="1671">
                    <a:moveTo>
                      <a:pt x="2773" y="544"/>
                    </a:moveTo>
                    <a:lnTo>
                      <a:pt x="2740" y="528"/>
                    </a:lnTo>
                    <a:lnTo>
                      <a:pt x="2692" y="506"/>
                    </a:lnTo>
                    <a:lnTo>
                      <a:pt x="2632" y="484"/>
                    </a:lnTo>
                    <a:lnTo>
                      <a:pt x="2561" y="457"/>
                    </a:lnTo>
                    <a:lnTo>
                      <a:pt x="2480" y="424"/>
                    </a:lnTo>
                    <a:lnTo>
                      <a:pt x="2388" y="397"/>
                    </a:lnTo>
                    <a:lnTo>
                      <a:pt x="2203" y="343"/>
                    </a:lnTo>
                    <a:lnTo>
                      <a:pt x="2078" y="310"/>
                    </a:lnTo>
                    <a:lnTo>
                      <a:pt x="1970" y="277"/>
                    </a:lnTo>
                    <a:lnTo>
                      <a:pt x="1878" y="245"/>
                    </a:lnTo>
                    <a:lnTo>
                      <a:pt x="1807" y="212"/>
                    </a:lnTo>
                    <a:lnTo>
                      <a:pt x="1742" y="179"/>
                    </a:lnTo>
                    <a:lnTo>
                      <a:pt x="1693" y="152"/>
                    </a:lnTo>
                    <a:lnTo>
                      <a:pt x="1655" y="125"/>
                    </a:lnTo>
                    <a:lnTo>
                      <a:pt x="1628" y="103"/>
                    </a:lnTo>
                    <a:lnTo>
                      <a:pt x="1606" y="81"/>
                    </a:lnTo>
                    <a:lnTo>
                      <a:pt x="1590" y="60"/>
                    </a:lnTo>
                    <a:lnTo>
                      <a:pt x="1585" y="43"/>
                    </a:lnTo>
                    <a:lnTo>
                      <a:pt x="1579" y="27"/>
                    </a:lnTo>
                    <a:lnTo>
                      <a:pt x="1585" y="5"/>
                    </a:lnTo>
                    <a:lnTo>
                      <a:pt x="1585" y="0"/>
                    </a:lnTo>
                    <a:lnTo>
                      <a:pt x="1568" y="27"/>
                    </a:lnTo>
                    <a:lnTo>
                      <a:pt x="1557" y="49"/>
                    </a:lnTo>
                    <a:lnTo>
                      <a:pt x="1557" y="76"/>
                    </a:lnTo>
                    <a:lnTo>
                      <a:pt x="1568" y="98"/>
                    </a:lnTo>
                    <a:lnTo>
                      <a:pt x="1590" y="120"/>
                    </a:lnTo>
                    <a:lnTo>
                      <a:pt x="1617" y="141"/>
                    </a:lnTo>
                    <a:lnTo>
                      <a:pt x="1650" y="163"/>
                    </a:lnTo>
                    <a:lnTo>
                      <a:pt x="1688" y="185"/>
                    </a:lnTo>
                    <a:lnTo>
                      <a:pt x="1737" y="207"/>
                    </a:lnTo>
                    <a:lnTo>
                      <a:pt x="1791" y="228"/>
                    </a:lnTo>
                    <a:lnTo>
                      <a:pt x="1905" y="267"/>
                    </a:lnTo>
                    <a:lnTo>
                      <a:pt x="2040" y="310"/>
                    </a:lnTo>
                    <a:lnTo>
                      <a:pt x="2182" y="348"/>
                    </a:lnTo>
                    <a:lnTo>
                      <a:pt x="2285" y="381"/>
                    </a:lnTo>
                    <a:lnTo>
                      <a:pt x="2382" y="408"/>
                    </a:lnTo>
                    <a:lnTo>
                      <a:pt x="2464" y="435"/>
                    </a:lnTo>
                    <a:lnTo>
                      <a:pt x="2540" y="462"/>
                    </a:lnTo>
                    <a:lnTo>
                      <a:pt x="2605" y="484"/>
                    </a:lnTo>
                    <a:lnTo>
                      <a:pt x="2659" y="506"/>
                    </a:lnTo>
                    <a:lnTo>
                      <a:pt x="2708" y="528"/>
                    </a:lnTo>
                    <a:lnTo>
                      <a:pt x="2740" y="544"/>
                    </a:lnTo>
                    <a:lnTo>
                      <a:pt x="2768" y="560"/>
                    </a:lnTo>
                    <a:lnTo>
                      <a:pt x="2784" y="577"/>
                    </a:lnTo>
                    <a:lnTo>
                      <a:pt x="2795" y="593"/>
                    </a:lnTo>
                    <a:lnTo>
                      <a:pt x="2800" y="615"/>
                    </a:lnTo>
                    <a:lnTo>
                      <a:pt x="2795" y="642"/>
                    </a:lnTo>
                    <a:lnTo>
                      <a:pt x="2784" y="664"/>
                    </a:lnTo>
                    <a:lnTo>
                      <a:pt x="2762" y="691"/>
                    </a:lnTo>
                    <a:lnTo>
                      <a:pt x="2730" y="713"/>
                    </a:lnTo>
                    <a:lnTo>
                      <a:pt x="2692" y="735"/>
                    </a:lnTo>
                    <a:lnTo>
                      <a:pt x="2643" y="756"/>
                    </a:lnTo>
                    <a:lnTo>
                      <a:pt x="2589" y="778"/>
                    </a:lnTo>
                    <a:lnTo>
                      <a:pt x="2529" y="800"/>
                    </a:lnTo>
                    <a:lnTo>
                      <a:pt x="2458" y="822"/>
                    </a:lnTo>
                    <a:lnTo>
                      <a:pt x="2382" y="843"/>
                    </a:lnTo>
                    <a:lnTo>
                      <a:pt x="2301" y="865"/>
                    </a:lnTo>
                    <a:lnTo>
                      <a:pt x="2214" y="887"/>
                    </a:lnTo>
                    <a:lnTo>
                      <a:pt x="2030" y="930"/>
                    </a:lnTo>
                    <a:lnTo>
                      <a:pt x="1823" y="979"/>
                    </a:lnTo>
                    <a:lnTo>
                      <a:pt x="1606" y="1034"/>
                    </a:lnTo>
                    <a:lnTo>
                      <a:pt x="1378" y="1094"/>
                    </a:lnTo>
                    <a:lnTo>
                      <a:pt x="1145" y="1164"/>
                    </a:lnTo>
                    <a:lnTo>
                      <a:pt x="912" y="1241"/>
                    </a:lnTo>
                    <a:lnTo>
                      <a:pt x="673" y="1328"/>
                    </a:lnTo>
                    <a:lnTo>
                      <a:pt x="440" y="1431"/>
                    </a:lnTo>
                    <a:lnTo>
                      <a:pt x="217" y="1545"/>
                    </a:lnTo>
                    <a:lnTo>
                      <a:pt x="0" y="1671"/>
                    </a:lnTo>
                    <a:lnTo>
                      <a:pt x="353" y="1671"/>
                    </a:lnTo>
                    <a:lnTo>
                      <a:pt x="554" y="1567"/>
                    </a:lnTo>
                    <a:lnTo>
                      <a:pt x="754" y="1469"/>
                    </a:lnTo>
                    <a:lnTo>
                      <a:pt x="955" y="1388"/>
                    </a:lnTo>
                    <a:lnTo>
                      <a:pt x="1145" y="1311"/>
                    </a:lnTo>
                    <a:lnTo>
                      <a:pt x="1335" y="1241"/>
                    </a:lnTo>
                    <a:lnTo>
                      <a:pt x="1519" y="1186"/>
                    </a:lnTo>
                    <a:lnTo>
                      <a:pt x="1693" y="1132"/>
                    </a:lnTo>
                    <a:lnTo>
                      <a:pt x="1861" y="1083"/>
                    </a:lnTo>
                    <a:lnTo>
                      <a:pt x="2019" y="1045"/>
                    </a:lnTo>
                    <a:lnTo>
                      <a:pt x="2165" y="1007"/>
                    </a:lnTo>
                    <a:lnTo>
                      <a:pt x="2301" y="974"/>
                    </a:lnTo>
                    <a:lnTo>
                      <a:pt x="2426" y="947"/>
                    </a:lnTo>
                    <a:lnTo>
                      <a:pt x="2534" y="914"/>
                    </a:lnTo>
                    <a:lnTo>
                      <a:pt x="2626" y="892"/>
                    </a:lnTo>
                    <a:lnTo>
                      <a:pt x="2702" y="865"/>
                    </a:lnTo>
                    <a:lnTo>
                      <a:pt x="2762" y="838"/>
                    </a:lnTo>
                    <a:lnTo>
                      <a:pt x="2800" y="816"/>
                    </a:lnTo>
                    <a:lnTo>
                      <a:pt x="2827" y="794"/>
                    </a:lnTo>
                    <a:lnTo>
                      <a:pt x="2849" y="767"/>
                    </a:lnTo>
                    <a:lnTo>
                      <a:pt x="2865" y="745"/>
                    </a:lnTo>
                    <a:lnTo>
                      <a:pt x="2876" y="724"/>
                    </a:lnTo>
                    <a:lnTo>
                      <a:pt x="2882" y="702"/>
                    </a:lnTo>
                    <a:lnTo>
                      <a:pt x="2876" y="658"/>
                    </a:lnTo>
                    <a:lnTo>
                      <a:pt x="2854" y="620"/>
                    </a:lnTo>
                    <a:lnTo>
                      <a:pt x="2833" y="588"/>
                    </a:lnTo>
                    <a:lnTo>
                      <a:pt x="2800" y="560"/>
                    </a:lnTo>
                    <a:lnTo>
                      <a:pt x="2773" y="544"/>
                    </a:lnTo>
                    <a:lnTo>
                      <a:pt x="2773" y="544"/>
                    </a:lnTo>
                    <a:close/>
                  </a:path>
                </a:pathLst>
              </a:custGeom>
              <a:gradFill rotWithShape="0">
                <a:gsLst>
                  <a:gs pos="0">
                    <a:schemeClr val="bg1"/>
                  </a:gs>
                  <a:gs pos="100000">
                    <a:schemeClr val="bg1">
                      <a:gamma/>
                      <a:shade val="90980"/>
                      <a:invGamma/>
                    </a:schemeClr>
                  </a:gs>
                </a:gsLst>
                <a:lin ang="0" scaled="1"/>
              </a:gradFill>
              <a:ln w="9525">
                <a:noFill/>
                <a:round/>
                <a:headEnd/>
                <a:tailEnd/>
              </a:ln>
            </p:spPr>
            <p:txBody>
              <a:bodyPr/>
              <a:lstStyle/>
              <a:p>
                <a:pPr fontAlgn="auto">
                  <a:spcBef>
                    <a:spcPts val="0"/>
                  </a:spcBef>
                  <a:spcAft>
                    <a:spcPts val="0"/>
                  </a:spcAft>
                  <a:defRPr/>
                </a:pPr>
                <a:endParaRPr lang="en-US">
                  <a:latin typeface="+mn-lt"/>
                  <a:cs typeface="+mn-cs"/>
                </a:endParaRPr>
              </a:p>
            </p:txBody>
          </p:sp>
          <p:sp>
            <p:nvSpPr>
              <p:cNvPr id="6151" name="Freeform 7">
                <a:extLst>
                  <a:ext uri="{FF2B5EF4-FFF2-40B4-BE49-F238E27FC236}">
                    <a16:creationId xmlns:a16="http://schemas.microsoft.com/office/drawing/2014/main" id="{7EC43778-D0D3-0B1D-3C88-C9E754CC27EB}"/>
                  </a:ext>
                </a:extLst>
              </p:cNvPr>
              <p:cNvSpPr>
                <a:spLocks/>
              </p:cNvSpPr>
              <p:nvPr/>
            </p:nvSpPr>
            <p:spPr bwMode="hidden">
              <a:xfrm>
                <a:off x="4170" y="2671"/>
                <a:ext cx="1259" cy="811"/>
              </a:xfrm>
              <a:custGeom>
                <a:avLst/>
                <a:gdLst/>
                <a:ahLst/>
                <a:cxnLst>
                  <a:cxn ang="0">
                    <a:pos x="1259" y="615"/>
                  </a:cxn>
                  <a:cxn ang="0">
                    <a:pos x="1248" y="588"/>
                  </a:cxn>
                  <a:cxn ang="0">
                    <a:pos x="1237" y="566"/>
                  </a:cxn>
                  <a:cxn ang="0">
                    <a:pos x="1216" y="539"/>
                  </a:cxn>
                  <a:cxn ang="0">
                    <a:pos x="1188" y="517"/>
                  </a:cxn>
                  <a:cxn ang="0">
                    <a:pos x="1123" y="479"/>
                  </a:cxn>
                  <a:cxn ang="0">
                    <a:pos x="1042" y="441"/>
                  </a:cxn>
                  <a:cxn ang="0">
                    <a:pos x="944" y="408"/>
                  </a:cxn>
                  <a:cxn ang="0">
                    <a:pos x="841" y="381"/>
                  </a:cxn>
                  <a:cxn ang="0">
                    <a:pos x="727" y="348"/>
                  </a:cxn>
                  <a:cxn ang="0">
                    <a:pos x="613" y="321"/>
                  </a:cxn>
                  <a:cxn ang="0">
                    <a:pos x="499" y="294"/>
                  </a:cxn>
                  <a:cxn ang="0">
                    <a:pos x="391" y="261"/>
                  </a:cxn>
                  <a:cxn ang="0">
                    <a:pos x="288" y="229"/>
                  </a:cxn>
                  <a:cxn ang="0">
                    <a:pos x="195" y="196"/>
                  </a:cxn>
                  <a:cxn ang="0">
                    <a:pos x="119" y="152"/>
                  </a:cxn>
                  <a:cxn ang="0">
                    <a:pos x="54" y="109"/>
                  </a:cxn>
                  <a:cxn ang="0">
                    <a:pos x="33" y="87"/>
                  </a:cxn>
                  <a:cxn ang="0">
                    <a:pos x="16" y="60"/>
                  </a:cxn>
                  <a:cxn ang="0">
                    <a:pos x="5" y="33"/>
                  </a:cxn>
                  <a:cxn ang="0">
                    <a:pos x="0" y="0"/>
                  </a:cxn>
                  <a:cxn ang="0">
                    <a:pos x="0" y="6"/>
                  </a:cxn>
                  <a:cxn ang="0">
                    <a:pos x="0" y="11"/>
                  </a:cxn>
                  <a:cxn ang="0">
                    <a:pos x="0" y="38"/>
                  </a:cxn>
                  <a:cxn ang="0">
                    <a:pos x="5" y="60"/>
                  </a:cxn>
                  <a:cxn ang="0">
                    <a:pos x="16" y="87"/>
                  </a:cxn>
                  <a:cxn ang="0">
                    <a:pos x="33" y="114"/>
                  </a:cxn>
                  <a:cxn ang="0">
                    <a:pos x="54" y="142"/>
                  </a:cxn>
                  <a:cxn ang="0">
                    <a:pos x="87" y="174"/>
                  </a:cxn>
                  <a:cxn ang="0">
                    <a:pos x="125" y="207"/>
                  </a:cxn>
                  <a:cxn ang="0">
                    <a:pos x="179" y="240"/>
                  </a:cxn>
                  <a:cxn ang="0">
                    <a:pos x="244" y="278"/>
                  </a:cxn>
                  <a:cxn ang="0">
                    <a:pos x="326" y="310"/>
                  </a:cxn>
                  <a:cxn ang="0">
                    <a:pos x="418" y="348"/>
                  </a:cxn>
                  <a:cxn ang="0">
                    <a:pos x="526" y="381"/>
                  </a:cxn>
                  <a:cxn ang="0">
                    <a:pos x="657" y="414"/>
                  </a:cxn>
                  <a:cxn ang="0">
                    <a:pos x="749" y="435"/>
                  </a:cxn>
                  <a:cxn ang="0">
                    <a:pos x="830" y="463"/>
                  </a:cxn>
                  <a:cxn ang="0">
                    <a:pos x="901" y="490"/>
                  </a:cxn>
                  <a:cxn ang="0">
                    <a:pos x="966" y="512"/>
                  </a:cxn>
                  <a:cxn ang="0">
                    <a:pos x="1015" y="539"/>
                  </a:cxn>
                  <a:cxn ang="0">
                    <a:pos x="1053" y="566"/>
                  </a:cxn>
                  <a:cxn ang="0">
                    <a:pos x="1080" y="593"/>
                  </a:cxn>
                  <a:cxn ang="0">
                    <a:pos x="1102" y="620"/>
                  </a:cxn>
                  <a:cxn ang="0">
                    <a:pos x="1112" y="648"/>
                  </a:cxn>
                  <a:cxn ang="0">
                    <a:pos x="1118" y="675"/>
                  </a:cxn>
                  <a:cxn ang="0">
                    <a:pos x="1112" y="697"/>
                  </a:cxn>
                  <a:cxn ang="0">
                    <a:pos x="1096" y="724"/>
                  </a:cxn>
                  <a:cxn ang="0">
                    <a:pos x="1080" y="746"/>
                  </a:cxn>
                  <a:cxn ang="0">
                    <a:pos x="1053" y="767"/>
                  </a:cxn>
                  <a:cxn ang="0">
                    <a:pos x="1015" y="789"/>
                  </a:cxn>
                  <a:cxn ang="0">
                    <a:pos x="977" y="811"/>
                  </a:cxn>
                  <a:cxn ang="0">
                    <a:pos x="1047" y="789"/>
                  </a:cxn>
                  <a:cxn ang="0">
                    <a:pos x="1107" y="767"/>
                  </a:cxn>
                  <a:cxn ang="0">
                    <a:pos x="1156" y="746"/>
                  </a:cxn>
                  <a:cxn ang="0">
                    <a:pos x="1199" y="724"/>
                  </a:cxn>
                  <a:cxn ang="0">
                    <a:pos x="1226" y="702"/>
                  </a:cxn>
                  <a:cxn ang="0">
                    <a:pos x="1248" y="675"/>
                  </a:cxn>
                  <a:cxn ang="0">
                    <a:pos x="1259" y="648"/>
                  </a:cxn>
                  <a:cxn ang="0">
                    <a:pos x="1259" y="615"/>
                  </a:cxn>
                  <a:cxn ang="0">
                    <a:pos x="1259" y="615"/>
                  </a:cxn>
                </a:cxnLst>
                <a:rect l="0" t="0" r="r" b="b"/>
                <a:pathLst>
                  <a:path w="1259" h="811">
                    <a:moveTo>
                      <a:pt x="1259" y="615"/>
                    </a:moveTo>
                    <a:lnTo>
                      <a:pt x="1248" y="588"/>
                    </a:lnTo>
                    <a:lnTo>
                      <a:pt x="1237" y="566"/>
                    </a:lnTo>
                    <a:lnTo>
                      <a:pt x="1216" y="539"/>
                    </a:lnTo>
                    <a:lnTo>
                      <a:pt x="1188" y="517"/>
                    </a:lnTo>
                    <a:lnTo>
                      <a:pt x="1123" y="479"/>
                    </a:lnTo>
                    <a:lnTo>
                      <a:pt x="1042" y="441"/>
                    </a:lnTo>
                    <a:lnTo>
                      <a:pt x="944" y="408"/>
                    </a:lnTo>
                    <a:lnTo>
                      <a:pt x="841" y="381"/>
                    </a:lnTo>
                    <a:lnTo>
                      <a:pt x="727" y="348"/>
                    </a:lnTo>
                    <a:lnTo>
                      <a:pt x="613" y="321"/>
                    </a:lnTo>
                    <a:lnTo>
                      <a:pt x="499" y="294"/>
                    </a:lnTo>
                    <a:lnTo>
                      <a:pt x="391" y="261"/>
                    </a:lnTo>
                    <a:lnTo>
                      <a:pt x="288" y="229"/>
                    </a:lnTo>
                    <a:lnTo>
                      <a:pt x="195" y="196"/>
                    </a:lnTo>
                    <a:lnTo>
                      <a:pt x="119" y="152"/>
                    </a:lnTo>
                    <a:lnTo>
                      <a:pt x="54" y="109"/>
                    </a:lnTo>
                    <a:lnTo>
                      <a:pt x="33" y="87"/>
                    </a:lnTo>
                    <a:lnTo>
                      <a:pt x="16" y="60"/>
                    </a:lnTo>
                    <a:lnTo>
                      <a:pt x="5" y="33"/>
                    </a:lnTo>
                    <a:lnTo>
                      <a:pt x="0" y="0"/>
                    </a:lnTo>
                    <a:lnTo>
                      <a:pt x="0" y="6"/>
                    </a:lnTo>
                    <a:lnTo>
                      <a:pt x="0" y="11"/>
                    </a:lnTo>
                    <a:lnTo>
                      <a:pt x="0" y="38"/>
                    </a:lnTo>
                    <a:lnTo>
                      <a:pt x="5" y="60"/>
                    </a:lnTo>
                    <a:lnTo>
                      <a:pt x="16" y="87"/>
                    </a:lnTo>
                    <a:lnTo>
                      <a:pt x="33" y="114"/>
                    </a:lnTo>
                    <a:lnTo>
                      <a:pt x="54" y="142"/>
                    </a:lnTo>
                    <a:lnTo>
                      <a:pt x="87" y="174"/>
                    </a:lnTo>
                    <a:lnTo>
                      <a:pt x="125" y="207"/>
                    </a:lnTo>
                    <a:lnTo>
                      <a:pt x="179" y="240"/>
                    </a:lnTo>
                    <a:lnTo>
                      <a:pt x="244" y="278"/>
                    </a:lnTo>
                    <a:lnTo>
                      <a:pt x="326" y="310"/>
                    </a:lnTo>
                    <a:lnTo>
                      <a:pt x="418" y="348"/>
                    </a:lnTo>
                    <a:lnTo>
                      <a:pt x="526" y="381"/>
                    </a:lnTo>
                    <a:lnTo>
                      <a:pt x="657" y="414"/>
                    </a:lnTo>
                    <a:lnTo>
                      <a:pt x="749" y="435"/>
                    </a:lnTo>
                    <a:lnTo>
                      <a:pt x="830" y="463"/>
                    </a:lnTo>
                    <a:lnTo>
                      <a:pt x="901" y="490"/>
                    </a:lnTo>
                    <a:lnTo>
                      <a:pt x="966" y="512"/>
                    </a:lnTo>
                    <a:lnTo>
                      <a:pt x="1015" y="539"/>
                    </a:lnTo>
                    <a:lnTo>
                      <a:pt x="1053" y="566"/>
                    </a:lnTo>
                    <a:lnTo>
                      <a:pt x="1080" y="593"/>
                    </a:lnTo>
                    <a:lnTo>
                      <a:pt x="1102" y="620"/>
                    </a:lnTo>
                    <a:lnTo>
                      <a:pt x="1112" y="648"/>
                    </a:lnTo>
                    <a:lnTo>
                      <a:pt x="1118" y="675"/>
                    </a:lnTo>
                    <a:lnTo>
                      <a:pt x="1112" y="697"/>
                    </a:lnTo>
                    <a:lnTo>
                      <a:pt x="1096" y="724"/>
                    </a:lnTo>
                    <a:lnTo>
                      <a:pt x="1080" y="746"/>
                    </a:lnTo>
                    <a:lnTo>
                      <a:pt x="1053" y="767"/>
                    </a:lnTo>
                    <a:lnTo>
                      <a:pt x="1015" y="789"/>
                    </a:lnTo>
                    <a:lnTo>
                      <a:pt x="977" y="811"/>
                    </a:lnTo>
                    <a:lnTo>
                      <a:pt x="1047" y="789"/>
                    </a:lnTo>
                    <a:lnTo>
                      <a:pt x="1107" y="767"/>
                    </a:lnTo>
                    <a:lnTo>
                      <a:pt x="1156" y="746"/>
                    </a:lnTo>
                    <a:lnTo>
                      <a:pt x="1199" y="724"/>
                    </a:lnTo>
                    <a:lnTo>
                      <a:pt x="1226" y="702"/>
                    </a:lnTo>
                    <a:lnTo>
                      <a:pt x="1248" y="675"/>
                    </a:lnTo>
                    <a:lnTo>
                      <a:pt x="1259" y="648"/>
                    </a:lnTo>
                    <a:lnTo>
                      <a:pt x="1259" y="615"/>
                    </a:lnTo>
                    <a:lnTo>
                      <a:pt x="1259" y="615"/>
                    </a:lnTo>
                    <a:close/>
                  </a:path>
                </a:pathLst>
              </a:custGeom>
              <a:gradFill rotWithShape="0">
                <a:gsLst>
                  <a:gs pos="0">
                    <a:schemeClr val="bg1"/>
                  </a:gs>
                  <a:gs pos="100000">
                    <a:schemeClr val="bg1">
                      <a:gamma/>
                      <a:shade val="90980"/>
                      <a:invGamma/>
                    </a:schemeClr>
                  </a:gs>
                </a:gsLst>
                <a:lin ang="2700000" scaled="1"/>
              </a:gradFill>
              <a:ln w="9525">
                <a:noFill/>
                <a:round/>
                <a:headEnd/>
                <a:tailEnd/>
              </a:ln>
            </p:spPr>
            <p:txBody>
              <a:bodyPr/>
              <a:lstStyle/>
              <a:p>
                <a:pPr fontAlgn="auto">
                  <a:spcBef>
                    <a:spcPts val="0"/>
                  </a:spcBef>
                  <a:spcAft>
                    <a:spcPts val="0"/>
                  </a:spcAft>
                  <a:defRPr/>
                </a:pPr>
                <a:endParaRPr lang="en-US">
                  <a:latin typeface="+mn-lt"/>
                  <a:cs typeface="+mn-cs"/>
                </a:endParaRPr>
              </a:p>
            </p:txBody>
          </p:sp>
          <p:sp>
            <p:nvSpPr>
              <p:cNvPr id="6152" name="Freeform 8">
                <a:extLst>
                  <a:ext uri="{FF2B5EF4-FFF2-40B4-BE49-F238E27FC236}">
                    <a16:creationId xmlns:a16="http://schemas.microsoft.com/office/drawing/2014/main" id="{8F5C0E57-2D13-9C44-975F-4FCA178BC925}"/>
                  </a:ext>
                </a:extLst>
              </p:cNvPr>
              <p:cNvSpPr>
                <a:spLocks/>
              </p:cNvSpPr>
              <p:nvPr/>
            </p:nvSpPr>
            <p:spPr bwMode="hidden">
              <a:xfrm>
                <a:off x="2900" y="3346"/>
                <a:ext cx="2849" cy="969"/>
              </a:xfrm>
              <a:custGeom>
                <a:avLst/>
                <a:gdLst/>
                <a:ahLst/>
                <a:cxnLst>
                  <a:cxn ang="0">
                    <a:pos x="92" y="958"/>
                  </a:cxn>
                  <a:cxn ang="0">
                    <a:pos x="0" y="969"/>
                  </a:cxn>
                  <a:cxn ang="0">
                    <a:pos x="391" y="969"/>
                  </a:cxn>
                  <a:cxn ang="0">
                    <a:pos x="434" y="947"/>
                  </a:cxn>
                  <a:cxn ang="0">
                    <a:pos x="483" y="914"/>
                  </a:cxn>
                  <a:cxn ang="0">
                    <a:pos x="554" y="876"/>
                  </a:cxn>
                  <a:cxn ang="0">
                    <a:pos x="635" y="838"/>
                  </a:cxn>
                  <a:cxn ang="0">
                    <a:pos x="727" y="794"/>
                  </a:cxn>
                  <a:cxn ang="0">
                    <a:pos x="836" y="745"/>
                  </a:cxn>
                  <a:cxn ang="0">
                    <a:pos x="961" y="696"/>
                  </a:cxn>
                  <a:cxn ang="0">
                    <a:pos x="1102" y="642"/>
                  </a:cxn>
                  <a:cxn ang="0">
                    <a:pos x="1259" y="582"/>
                  </a:cxn>
                  <a:cxn ang="0">
                    <a:pos x="1433" y="522"/>
                  </a:cxn>
                  <a:cxn ang="0">
                    <a:pos x="1623" y="462"/>
                  </a:cxn>
                  <a:cxn ang="0">
                    <a:pos x="1829" y="403"/>
                  </a:cxn>
                  <a:cxn ang="0">
                    <a:pos x="2057" y="343"/>
                  </a:cxn>
                  <a:cxn ang="0">
                    <a:pos x="2301" y="283"/>
                  </a:cxn>
                  <a:cxn ang="0">
                    <a:pos x="2567" y="223"/>
                  </a:cxn>
                  <a:cxn ang="0">
                    <a:pos x="2849" y="163"/>
                  </a:cxn>
                  <a:cxn ang="0">
                    <a:pos x="2849" y="0"/>
                  </a:cxn>
                  <a:cxn ang="0">
                    <a:pos x="2817" y="16"/>
                  </a:cxn>
                  <a:cxn ang="0">
                    <a:pos x="2773" y="33"/>
                  </a:cxn>
                  <a:cxn ang="0">
                    <a:pos x="2719" y="54"/>
                  </a:cxn>
                  <a:cxn ang="0">
                    <a:pos x="2648" y="76"/>
                  </a:cxn>
                  <a:cxn ang="0">
                    <a:pos x="2572" y="98"/>
                  </a:cxn>
                  <a:cxn ang="0">
                    <a:pos x="2491" y="120"/>
                  </a:cxn>
                  <a:cxn ang="0">
                    <a:pos x="2399" y="147"/>
                  </a:cxn>
                  <a:cxn ang="0">
                    <a:pos x="2301" y="169"/>
                  </a:cxn>
                  <a:cxn ang="0">
                    <a:pos x="2095" y="223"/>
                  </a:cxn>
                  <a:cxn ang="0">
                    <a:pos x="1889" y="277"/>
                  </a:cxn>
                  <a:cxn ang="0">
                    <a:pos x="1688" y="326"/>
                  </a:cxn>
                  <a:cxn ang="0">
                    <a:pos x="1590" y="354"/>
                  </a:cxn>
                  <a:cxn ang="0">
                    <a:pos x="1503" y="381"/>
                  </a:cxn>
                  <a:cxn ang="0">
                    <a:pos x="1107" y="506"/>
                  </a:cxn>
                  <a:cxn ang="0">
                    <a:pos x="912" y="577"/>
                  </a:cxn>
                  <a:cxn ang="0">
                    <a:pos x="727" y="647"/>
                  </a:cxn>
                  <a:cxn ang="0">
                    <a:pos x="548" y="718"/>
                  </a:cxn>
                  <a:cxn ang="0">
                    <a:pos x="380" y="794"/>
                  </a:cxn>
                  <a:cxn ang="0">
                    <a:pos x="228" y="876"/>
                  </a:cxn>
                  <a:cxn ang="0">
                    <a:pos x="92" y="958"/>
                  </a:cxn>
                  <a:cxn ang="0">
                    <a:pos x="92" y="958"/>
                  </a:cxn>
                </a:cxnLst>
                <a:rect l="0" t="0" r="r" b="b"/>
                <a:pathLst>
                  <a:path w="2849" h="969">
                    <a:moveTo>
                      <a:pt x="92" y="958"/>
                    </a:moveTo>
                    <a:lnTo>
                      <a:pt x="0" y="969"/>
                    </a:lnTo>
                    <a:lnTo>
                      <a:pt x="391" y="969"/>
                    </a:lnTo>
                    <a:lnTo>
                      <a:pt x="434" y="947"/>
                    </a:lnTo>
                    <a:lnTo>
                      <a:pt x="483" y="914"/>
                    </a:lnTo>
                    <a:lnTo>
                      <a:pt x="554" y="876"/>
                    </a:lnTo>
                    <a:lnTo>
                      <a:pt x="635" y="838"/>
                    </a:lnTo>
                    <a:lnTo>
                      <a:pt x="727" y="794"/>
                    </a:lnTo>
                    <a:lnTo>
                      <a:pt x="836" y="745"/>
                    </a:lnTo>
                    <a:lnTo>
                      <a:pt x="961" y="696"/>
                    </a:lnTo>
                    <a:lnTo>
                      <a:pt x="1102" y="642"/>
                    </a:lnTo>
                    <a:lnTo>
                      <a:pt x="1259" y="582"/>
                    </a:lnTo>
                    <a:lnTo>
                      <a:pt x="1433" y="522"/>
                    </a:lnTo>
                    <a:lnTo>
                      <a:pt x="1623" y="462"/>
                    </a:lnTo>
                    <a:lnTo>
                      <a:pt x="1829" y="403"/>
                    </a:lnTo>
                    <a:lnTo>
                      <a:pt x="2057" y="343"/>
                    </a:lnTo>
                    <a:lnTo>
                      <a:pt x="2301" y="283"/>
                    </a:lnTo>
                    <a:lnTo>
                      <a:pt x="2567" y="223"/>
                    </a:lnTo>
                    <a:lnTo>
                      <a:pt x="2849" y="163"/>
                    </a:lnTo>
                    <a:lnTo>
                      <a:pt x="2849" y="0"/>
                    </a:lnTo>
                    <a:lnTo>
                      <a:pt x="2817" y="16"/>
                    </a:lnTo>
                    <a:lnTo>
                      <a:pt x="2773" y="33"/>
                    </a:lnTo>
                    <a:lnTo>
                      <a:pt x="2719" y="54"/>
                    </a:lnTo>
                    <a:lnTo>
                      <a:pt x="2648" y="76"/>
                    </a:lnTo>
                    <a:lnTo>
                      <a:pt x="2572" y="98"/>
                    </a:lnTo>
                    <a:lnTo>
                      <a:pt x="2491" y="120"/>
                    </a:lnTo>
                    <a:lnTo>
                      <a:pt x="2399" y="147"/>
                    </a:lnTo>
                    <a:lnTo>
                      <a:pt x="2301" y="169"/>
                    </a:lnTo>
                    <a:lnTo>
                      <a:pt x="2095" y="223"/>
                    </a:lnTo>
                    <a:lnTo>
                      <a:pt x="1889" y="277"/>
                    </a:lnTo>
                    <a:lnTo>
                      <a:pt x="1688" y="326"/>
                    </a:lnTo>
                    <a:lnTo>
                      <a:pt x="1590" y="354"/>
                    </a:lnTo>
                    <a:lnTo>
                      <a:pt x="1503" y="381"/>
                    </a:lnTo>
                    <a:lnTo>
                      <a:pt x="1107" y="506"/>
                    </a:lnTo>
                    <a:lnTo>
                      <a:pt x="912" y="577"/>
                    </a:lnTo>
                    <a:lnTo>
                      <a:pt x="727" y="647"/>
                    </a:lnTo>
                    <a:lnTo>
                      <a:pt x="548" y="718"/>
                    </a:lnTo>
                    <a:lnTo>
                      <a:pt x="380" y="794"/>
                    </a:lnTo>
                    <a:lnTo>
                      <a:pt x="228" y="876"/>
                    </a:lnTo>
                    <a:lnTo>
                      <a:pt x="92" y="958"/>
                    </a:lnTo>
                    <a:lnTo>
                      <a:pt x="92" y="958"/>
                    </a:lnTo>
                    <a:close/>
                  </a:path>
                </a:pathLst>
              </a:custGeom>
              <a:gradFill rotWithShape="0">
                <a:gsLst>
                  <a:gs pos="0">
                    <a:schemeClr val="bg1">
                      <a:gamma/>
                      <a:shade val="81961"/>
                      <a:invGamma/>
                    </a:schemeClr>
                  </a:gs>
                  <a:gs pos="100000">
                    <a:schemeClr val="bg1"/>
                  </a:gs>
                </a:gsLst>
                <a:lin ang="5400000" scaled="1"/>
              </a:gradFill>
              <a:ln w="9525">
                <a:noFill/>
                <a:round/>
                <a:headEnd/>
                <a:tailEnd/>
              </a:ln>
            </p:spPr>
            <p:txBody>
              <a:bodyPr/>
              <a:lstStyle/>
              <a:p>
                <a:pPr fontAlgn="auto">
                  <a:spcBef>
                    <a:spcPts val="0"/>
                  </a:spcBef>
                  <a:spcAft>
                    <a:spcPts val="0"/>
                  </a:spcAft>
                  <a:defRPr/>
                </a:pPr>
                <a:endParaRPr lang="en-US">
                  <a:latin typeface="+mn-lt"/>
                  <a:cs typeface="+mn-cs"/>
                </a:endParaRPr>
              </a:p>
            </p:txBody>
          </p:sp>
          <p:sp>
            <p:nvSpPr>
              <p:cNvPr id="1038" name="Freeform 9">
                <a:extLst>
                  <a:ext uri="{FF2B5EF4-FFF2-40B4-BE49-F238E27FC236}">
                    <a16:creationId xmlns:a16="http://schemas.microsoft.com/office/drawing/2014/main" id="{046710B5-2959-3E9A-CE3B-5FEC40D73CC1}"/>
                  </a:ext>
                </a:extLst>
              </p:cNvPr>
              <p:cNvSpPr>
                <a:spLocks/>
              </p:cNvSpPr>
              <p:nvPr/>
            </p:nvSpPr>
            <p:spPr bwMode="hidden">
              <a:xfrm>
                <a:off x="2748" y="2230"/>
                <a:ext cx="3007" cy="2085"/>
              </a:xfrm>
              <a:custGeom>
                <a:avLst/>
                <a:gdLst>
                  <a:gd name="T0" fmla="*/ 1433 w 3007"/>
                  <a:gd name="T1" fmla="*/ 474 h 2085"/>
                  <a:gd name="T2" fmla="*/ 1460 w 3007"/>
                  <a:gd name="T3" fmla="*/ 528 h 2085"/>
                  <a:gd name="T4" fmla="*/ 1541 w 3007"/>
                  <a:gd name="T5" fmla="*/ 593 h 2085"/>
                  <a:gd name="T6" fmla="*/ 1715 w 3007"/>
                  <a:gd name="T7" fmla="*/ 670 h 2085"/>
                  <a:gd name="T8" fmla="*/ 1927 w 3007"/>
                  <a:gd name="T9" fmla="*/ 735 h 2085"/>
                  <a:gd name="T10" fmla="*/ 2155 w 3007"/>
                  <a:gd name="T11" fmla="*/ 789 h 2085"/>
                  <a:gd name="T12" fmla="*/ 2372 w 3007"/>
                  <a:gd name="T13" fmla="*/ 849 h 2085"/>
                  <a:gd name="T14" fmla="*/ 2551 w 3007"/>
                  <a:gd name="T15" fmla="*/ 920 h 2085"/>
                  <a:gd name="T16" fmla="*/ 2638 w 3007"/>
                  <a:gd name="T17" fmla="*/ 980 h 2085"/>
                  <a:gd name="T18" fmla="*/ 2676 w 3007"/>
                  <a:gd name="T19" fmla="*/ 1029 h 2085"/>
                  <a:gd name="T20" fmla="*/ 2681 w 3007"/>
                  <a:gd name="T21" fmla="*/ 1083 h 2085"/>
                  <a:gd name="T22" fmla="*/ 2665 w 3007"/>
                  <a:gd name="T23" fmla="*/ 1127 h 2085"/>
                  <a:gd name="T24" fmla="*/ 2616 w 3007"/>
                  <a:gd name="T25" fmla="*/ 1170 h 2085"/>
                  <a:gd name="T26" fmla="*/ 2545 w 3007"/>
                  <a:gd name="T27" fmla="*/ 1208 h 2085"/>
                  <a:gd name="T28" fmla="*/ 2448 w 3007"/>
                  <a:gd name="T29" fmla="*/ 1241 h 2085"/>
                  <a:gd name="T30" fmla="*/ 2328 w 3007"/>
                  <a:gd name="T31" fmla="*/ 1274 h 2085"/>
                  <a:gd name="T32" fmla="*/ 2106 w 3007"/>
                  <a:gd name="T33" fmla="*/ 1328 h 2085"/>
                  <a:gd name="T34" fmla="*/ 1742 w 3007"/>
                  <a:gd name="T35" fmla="*/ 1421 h 2085"/>
                  <a:gd name="T36" fmla="*/ 1308 w 3007"/>
                  <a:gd name="T37" fmla="*/ 1540 h 2085"/>
                  <a:gd name="T38" fmla="*/ 820 w 3007"/>
                  <a:gd name="T39" fmla="*/ 1709 h 2085"/>
                  <a:gd name="T40" fmla="*/ 282 w 3007"/>
                  <a:gd name="T41" fmla="*/ 1943 h 2085"/>
                  <a:gd name="T42" fmla="*/ 152 w 3007"/>
                  <a:gd name="T43" fmla="*/ 2085 h 2085"/>
                  <a:gd name="T44" fmla="*/ 386 w 3007"/>
                  <a:gd name="T45" fmla="*/ 1992 h 2085"/>
                  <a:gd name="T46" fmla="*/ 700 w 3007"/>
                  <a:gd name="T47" fmla="*/ 1834 h 2085"/>
                  <a:gd name="T48" fmla="*/ 1064 w 3007"/>
                  <a:gd name="T49" fmla="*/ 1693 h 2085"/>
                  <a:gd name="T50" fmla="*/ 1661 w 3007"/>
                  <a:gd name="T51" fmla="*/ 1497 h 2085"/>
                  <a:gd name="T52" fmla="*/ 1845 w 3007"/>
                  <a:gd name="T53" fmla="*/ 1442 h 2085"/>
                  <a:gd name="T54" fmla="*/ 2252 w 3007"/>
                  <a:gd name="T55" fmla="*/ 1339 h 2085"/>
                  <a:gd name="T56" fmla="*/ 2551 w 3007"/>
                  <a:gd name="T57" fmla="*/ 1263 h 2085"/>
                  <a:gd name="T58" fmla="*/ 2730 w 3007"/>
                  <a:gd name="T59" fmla="*/ 1214 h 2085"/>
                  <a:gd name="T60" fmla="*/ 2876 w 3007"/>
                  <a:gd name="T61" fmla="*/ 1170 h 2085"/>
                  <a:gd name="T62" fmla="*/ 2974 w 3007"/>
                  <a:gd name="T63" fmla="*/ 1132 h 2085"/>
                  <a:gd name="T64" fmla="*/ 3007 w 3007"/>
                  <a:gd name="T65" fmla="*/ 871 h 2085"/>
                  <a:gd name="T66" fmla="*/ 2860 w 3007"/>
                  <a:gd name="T67" fmla="*/ 844 h 2085"/>
                  <a:gd name="T68" fmla="*/ 2670 w 3007"/>
                  <a:gd name="T69" fmla="*/ 806 h 2085"/>
                  <a:gd name="T70" fmla="*/ 2458 w 3007"/>
                  <a:gd name="T71" fmla="*/ 757 h 2085"/>
                  <a:gd name="T72" fmla="*/ 2138 w 3007"/>
                  <a:gd name="T73" fmla="*/ 670 h 2085"/>
                  <a:gd name="T74" fmla="*/ 1959 w 3007"/>
                  <a:gd name="T75" fmla="*/ 604 h 2085"/>
                  <a:gd name="T76" fmla="*/ 1824 w 3007"/>
                  <a:gd name="T77" fmla="*/ 534 h 2085"/>
                  <a:gd name="T78" fmla="*/ 1769 w 3007"/>
                  <a:gd name="T79" fmla="*/ 474 h 2085"/>
                  <a:gd name="T80" fmla="*/ 1753 w 3007"/>
                  <a:gd name="T81" fmla="*/ 436 h 2085"/>
                  <a:gd name="T82" fmla="*/ 1780 w 3007"/>
                  <a:gd name="T83" fmla="*/ 381 h 2085"/>
                  <a:gd name="T84" fmla="*/ 1862 w 3007"/>
                  <a:gd name="T85" fmla="*/ 316 h 2085"/>
                  <a:gd name="T86" fmla="*/ 1986 w 3007"/>
                  <a:gd name="T87" fmla="*/ 267 h 2085"/>
                  <a:gd name="T88" fmla="*/ 2149 w 3007"/>
                  <a:gd name="T89" fmla="*/ 229 h 2085"/>
                  <a:gd name="T90" fmla="*/ 2431 w 3007"/>
                  <a:gd name="T91" fmla="*/ 180 h 2085"/>
                  <a:gd name="T92" fmla="*/ 2827 w 3007"/>
                  <a:gd name="T93" fmla="*/ 125 h 2085"/>
                  <a:gd name="T94" fmla="*/ 3007 w 3007"/>
                  <a:gd name="T95" fmla="*/ 87 h 2085"/>
                  <a:gd name="T96" fmla="*/ 2909 w 3007"/>
                  <a:gd name="T97" fmla="*/ 22 h 2085"/>
                  <a:gd name="T98" fmla="*/ 2676 w 3007"/>
                  <a:gd name="T99" fmla="*/ 66 h 2085"/>
                  <a:gd name="T100" fmla="*/ 2285 w 3007"/>
                  <a:gd name="T101" fmla="*/ 120 h 2085"/>
                  <a:gd name="T102" fmla="*/ 2030 w 3007"/>
                  <a:gd name="T103" fmla="*/ 158 h 2085"/>
                  <a:gd name="T104" fmla="*/ 1791 w 3007"/>
                  <a:gd name="T105" fmla="*/ 202 h 2085"/>
                  <a:gd name="T106" fmla="*/ 1601 w 3007"/>
                  <a:gd name="T107" fmla="*/ 261 h 2085"/>
                  <a:gd name="T108" fmla="*/ 1471 w 3007"/>
                  <a:gd name="T109" fmla="*/ 338 h 2085"/>
                  <a:gd name="T110" fmla="*/ 1438 w 3007"/>
                  <a:gd name="T111" fmla="*/ 387 h 2085"/>
                  <a:gd name="T112" fmla="*/ 1427 w 3007"/>
                  <a:gd name="T113" fmla="*/ 441 h 2085"/>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0" t="0" r="r" b="b"/>
                <a:pathLst>
                  <a:path w="3007" h="2085">
                    <a:moveTo>
                      <a:pt x="1427" y="441"/>
                    </a:moveTo>
                    <a:lnTo>
                      <a:pt x="1433" y="474"/>
                    </a:lnTo>
                    <a:lnTo>
                      <a:pt x="1444" y="501"/>
                    </a:lnTo>
                    <a:lnTo>
                      <a:pt x="1460" y="528"/>
                    </a:lnTo>
                    <a:lnTo>
                      <a:pt x="1482" y="550"/>
                    </a:lnTo>
                    <a:lnTo>
                      <a:pt x="1541" y="593"/>
                    </a:lnTo>
                    <a:lnTo>
                      <a:pt x="1623" y="637"/>
                    </a:lnTo>
                    <a:lnTo>
                      <a:pt x="1715" y="670"/>
                    </a:lnTo>
                    <a:lnTo>
                      <a:pt x="1818" y="702"/>
                    </a:lnTo>
                    <a:lnTo>
                      <a:pt x="1927" y="735"/>
                    </a:lnTo>
                    <a:lnTo>
                      <a:pt x="2041" y="762"/>
                    </a:lnTo>
                    <a:lnTo>
                      <a:pt x="2155" y="789"/>
                    </a:lnTo>
                    <a:lnTo>
                      <a:pt x="2269" y="822"/>
                    </a:lnTo>
                    <a:lnTo>
                      <a:pt x="2372" y="849"/>
                    </a:lnTo>
                    <a:lnTo>
                      <a:pt x="2464" y="882"/>
                    </a:lnTo>
                    <a:lnTo>
                      <a:pt x="2551" y="920"/>
                    </a:lnTo>
                    <a:lnTo>
                      <a:pt x="2616" y="958"/>
                    </a:lnTo>
                    <a:lnTo>
                      <a:pt x="2638" y="980"/>
                    </a:lnTo>
                    <a:lnTo>
                      <a:pt x="2659" y="1007"/>
                    </a:lnTo>
                    <a:lnTo>
                      <a:pt x="2676" y="1029"/>
                    </a:lnTo>
                    <a:lnTo>
                      <a:pt x="2681" y="1056"/>
                    </a:lnTo>
                    <a:lnTo>
                      <a:pt x="2681" y="1083"/>
                    </a:lnTo>
                    <a:lnTo>
                      <a:pt x="2676" y="1105"/>
                    </a:lnTo>
                    <a:lnTo>
                      <a:pt x="2665" y="1127"/>
                    </a:lnTo>
                    <a:lnTo>
                      <a:pt x="2643" y="1149"/>
                    </a:lnTo>
                    <a:lnTo>
                      <a:pt x="2616" y="1170"/>
                    </a:lnTo>
                    <a:lnTo>
                      <a:pt x="2583" y="1187"/>
                    </a:lnTo>
                    <a:lnTo>
                      <a:pt x="2545" y="1208"/>
                    </a:lnTo>
                    <a:lnTo>
                      <a:pt x="2502" y="1225"/>
                    </a:lnTo>
                    <a:lnTo>
                      <a:pt x="2448" y="1241"/>
                    </a:lnTo>
                    <a:lnTo>
                      <a:pt x="2388" y="1257"/>
                    </a:lnTo>
                    <a:lnTo>
                      <a:pt x="2328" y="1274"/>
                    </a:lnTo>
                    <a:lnTo>
                      <a:pt x="2258" y="1290"/>
                    </a:lnTo>
                    <a:lnTo>
                      <a:pt x="2106" y="1328"/>
                    </a:lnTo>
                    <a:lnTo>
                      <a:pt x="1932" y="1372"/>
                    </a:lnTo>
                    <a:lnTo>
                      <a:pt x="1742" y="1421"/>
                    </a:lnTo>
                    <a:lnTo>
                      <a:pt x="1531" y="1475"/>
                    </a:lnTo>
                    <a:lnTo>
                      <a:pt x="1308" y="1540"/>
                    </a:lnTo>
                    <a:lnTo>
                      <a:pt x="1069" y="1617"/>
                    </a:lnTo>
                    <a:lnTo>
                      <a:pt x="820" y="1709"/>
                    </a:lnTo>
                    <a:lnTo>
                      <a:pt x="554" y="1818"/>
                    </a:lnTo>
                    <a:lnTo>
                      <a:pt x="282" y="1943"/>
                    </a:lnTo>
                    <a:lnTo>
                      <a:pt x="0" y="2085"/>
                    </a:lnTo>
                    <a:lnTo>
                      <a:pt x="152" y="2085"/>
                    </a:lnTo>
                    <a:lnTo>
                      <a:pt x="244" y="2074"/>
                    </a:lnTo>
                    <a:lnTo>
                      <a:pt x="386" y="1992"/>
                    </a:lnTo>
                    <a:lnTo>
                      <a:pt x="537" y="1910"/>
                    </a:lnTo>
                    <a:lnTo>
                      <a:pt x="700" y="1834"/>
                    </a:lnTo>
                    <a:lnTo>
                      <a:pt x="879" y="1763"/>
                    </a:lnTo>
                    <a:lnTo>
                      <a:pt x="1064" y="1693"/>
                    </a:lnTo>
                    <a:lnTo>
                      <a:pt x="1259" y="1622"/>
                    </a:lnTo>
                    <a:lnTo>
                      <a:pt x="1661" y="1497"/>
                    </a:lnTo>
                    <a:lnTo>
                      <a:pt x="1748" y="1470"/>
                    </a:lnTo>
                    <a:lnTo>
                      <a:pt x="1845" y="1442"/>
                    </a:lnTo>
                    <a:lnTo>
                      <a:pt x="2046" y="1393"/>
                    </a:lnTo>
                    <a:lnTo>
                      <a:pt x="2252" y="1339"/>
                    </a:lnTo>
                    <a:lnTo>
                      <a:pt x="2458" y="1285"/>
                    </a:lnTo>
                    <a:lnTo>
                      <a:pt x="2551" y="1263"/>
                    </a:lnTo>
                    <a:lnTo>
                      <a:pt x="2643" y="1236"/>
                    </a:lnTo>
                    <a:lnTo>
                      <a:pt x="2730" y="1214"/>
                    </a:lnTo>
                    <a:lnTo>
                      <a:pt x="2806" y="1192"/>
                    </a:lnTo>
                    <a:lnTo>
                      <a:pt x="2876" y="1170"/>
                    </a:lnTo>
                    <a:lnTo>
                      <a:pt x="2931" y="1149"/>
                    </a:lnTo>
                    <a:lnTo>
                      <a:pt x="2974" y="1132"/>
                    </a:lnTo>
                    <a:lnTo>
                      <a:pt x="3007" y="1116"/>
                    </a:lnTo>
                    <a:lnTo>
                      <a:pt x="3007" y="871"/>
                    </a:lnTo>
                    <a:lnTo>
                      <a:pt x="2941" y="860"/>
                    </a:lnTo>
                    <a:lnTo>
                      <a:pt x="2860" y="844"/>
                    </a:lnTo>
                    <a:lnTo>
                      <a:pt x="2773" y="827"/>
                    </a:lnTo>
                    <a:lnTo>
                      <a:pt x="2670" y="806"/>
                    </a:lnTo>
                    <a:lnTo>
                      <a:pt x="2567" y="784"/>
                    </a:lnTo>
                    <a:lnTo>
                      <a:pt x="2458" y="757"/>
                    </a:lnTo>
                    <a:lnTo>
                      <a:pt x="2241" y="702"/>
                    </a:lnTo>
                    <a:lnTo>
                      <a:pt x="2138" y="670"/>
                    </a:lnTo>
                    <a:lnTo>
                      <a:pt x="2046" y="637"/>
                    </a:lnTo>
                    <a:lnTo>
                      <a:pt x="1959" y="604"/>
                    </a:lnTo>
                    <a:lnTo>
                      <a:pt x="1883" y="566"/>
                    </a:lnTo>
                    <a:lnTo>
                      <a:pt x="1824" y="534"/>
                    </a:lnTo>
                    <a:lnTo>
                      <a:pt x="1780" y="495"/>
                    </a:lnTo>
                    <a:lnTo>
                      <a:pt x="1769" y="474"/>
                    </a:lnTo>
                    <a:lnTo>
                      <a:pt x="1758" y="457"/>
                    </a:lnTo>
                    <a:lnTo>
                      <a:pt x="1753" y="436"/>
                    </a:lnTo>
                    <a:lnTo>
                      <a:pt x="1758" y="419"/>
                    </a:lnTo>
                    <a:lnTo>
                      <a:pt x="1780" y="381"/>
                    </a:lnTo>
                    <a:lnTo>
                      <a:pt x="1813" y="343"/>
                    </a:lnTo>
                    <a:lnTo>
                      <a:pt x="1862" y="316"/>
                    </a:lnTo>
                    <a:lnTo>
                      <a:pt x="1921" y="289"/>
                    </a:lnTo>
                    <a:lnTo>
                      <a:pt x="1986" y="267"/>
                    </a:lnTo>
                    <a:lnTo>
                      <a:pt x="2062" y="245"/>
                    </a:lnTo>
                    <a:lnTo>
                      <a:pt x="2149" y="229"/>
                    </a:lnTo>
                    <a:lnTo>
                      <a:pt x="2236" y="213"/>
                    </a:lnTo>
                    <a:lnTo>
                      <a:pt x="2431" y="180"/>
                    </a:lnTo>
                    <a:lnTo>
                      <a:pt x="2627" y="158"/>
                    </a:lnTo>
                    <a:lnTo>
                      <a:pt x="2827" y="125"/>
                    </a:lnTo>
                    <a:lnTo>
                      <a:pt x="2920" y="109"/>
                    </a:lnTo>
                    <a:lnTo>
                      <a:pt x="3007" y="87"/>
                    </a:lnTo>
                    <a:lnTo>
                      <a:pt x="3007" y="0"/>
                    </a:lnTo>
                    <a:lnTo>
                      <a:pt x="2909" y="22"/>
                    </a:lnTo>
                    <a:lnTo>
                      <a:pt x="2795" y="44"/>
                    </a:lnTo>
                    <a:lnTo>
                      <a:pt x="2676" y="66"/>
                    </a:lnTo>
                    <a:lnTo>
                      <a:pt x="2551" y="82"/>
                    </a:lnTo>
                    <a:lnTo>
                      <a:pt x="2285" y="120"/>
                    </a:lnTo>
                    <a:lnTo>
                      <a:pt x="2155" y="136"/>
                    </a:lnTo>
                    <a:lnTo>
                      <a:pt x="2030" y="158"/>
                    </a:lnTo>
                    <a:lnTo>
                      <a:pt x="1905" y="174"/>
                    </a:lnTo>
                    <a:lnTo>
                      <a:pt x="1791" y="202"/>
                    </a:lnTo>
                    <a:lnTo>
                      <a:pt x="1688" y="229"/>
                    </a:lnTo>
                    <a:lnTo>
                      <a:pt x="1601" y="261"/>
                    </a:lnTo>
                    <a:lnTo>
                      <a:pt x="1525" y="300"/>
                    </a:lnTo>
                    <a:lnTo>
                      <a:pt x="1471" y="338"/>
                    </a:lnTo>
                    <a:lnTo>
                      <a:pt x="1455" y="359"/>
                    </a:lnTo>
                    <a:lnTo>
                      <a:pt x="1438" y="387"/>
                    </a:lnTo>
                    <a:lnTo>
                      <a:pt x="1427" y="414"/>
                    </a:lnTo>
                    <a:lnTo>
                      <a:pt x="1427" y="441"/>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6154" name="Freeform 10">
                <a:extLst>
                  <a:ext uri="{FF2B5EF4-FFF2-40B4-BE49-F238E27FC236}">
                    <a16:creationId xmlns:a16="http://schemas.microsoft.com/office/drawing/2014/main" id="{03E9D6C4-55DD-BD31-E219-810AC795A819}"/>
                  </a:ext>
                </a:extLst>
              </p:cNvPr>
              <p:cNvSpPr>
                <a:spLocks/>
              </p:cNvSpPr>
              <p:nvPr/>
            </p:nvSpPr>
            <p:spPr bwMode="hidden">
              <a:xfrm>
                <a:off x="4501" y="2317"/>
                <a:ext cx="1248" cy="539"/>
              </a:xfrm>
              <a:custGeom>
                <a:avLst/>
                <a:gdLst/>
                <a:ahLst/>
                <a:cxnLst>
                  <a:cxn ang="0">
                    <a:pos x="0" y="332"/>
                  </a:cxn>
                  <a:cxn ang="0">
                    <a:pos x="0" y="360"/>
                  </a:cxn>
                  <a:cxn ang="0">
                    <a:pos x="5" y="387"/>
                  </a:cxn>
                  <a:cxn ang="0">
                    <a:pos x="27" y="414"/>
                  </a:cxn>
                  <a:cxn ang="0">
                    <a:pos x="54" y="436"/>
                  </a:cxn>
                  <a:cxn ang="0">
                    <a:pos x="92" y="463"/>
                  </a:cxn>
                  <a:cxn ang="0">
                    <a:pos x="141" y="490"/>
                  </a:cxn>
                  <a:cxn ang="0">
                    <a:pos x="195" y="512"/>
                  </a:cxn>
                  <a:cxn ang="0">
                    <a:pos x="255" y="539"/>
                  </a:cxn>
                  <a:cxn ang="0">
                    <a:pos x="212" y="517"/>
                  </a:cxn>
                  <a:cxn ang="0">
                    <a:pos x="179" y="490"/>
                  </a:cxn>
                  <a:cxn ang="0">
                    <a:pos x="157" y="468"/>
                  </a:cxn>
                  <a:cxn ang="0">
                    <a:pos x="141" y="447"/>
                  </a:cxn>
                  <a:cxn ang="0">
                    <a:pos x="136" y="425"/>
                  </a:cxn>
                  <a:cxn ang="0">
                    <a:pos x="136" y="403"/>
                  </a:cxn>
                  <a:cxn ang="0">
                    <a:pos x="141" y="381"/>
                  </a:cxn>
                  <a:cxn ang="0">
                    <a:pos x="157" y="365"/>
                  </a:cxn>
                  <a:cxn ang="0">
                    <a:pos x="179" y="343"/>
                  </a:cxn>
                  <a:cxn ang="0">
                    <a:pos x="201" y="327"/>
                  </a:cxn>
                  <a:cxn ang="0">
                    <a:pos x="266" y="294"/>
                  </a:cxn>
                  <a:cxn ang="0">
                    <a:pos x="353" y="262"/>
                  </a:cxn>
                  <a:cxn ang="0">
                    <a:pos x="445" y="234"/>
                  </a:cxn>
                  <a:cxn ang="0">
                    <a:pos x="554" y="213"/>
                  </a:cxn>
                  <a:cxn ang="0">
                    <a:pos x="662" y="191"/>
                  </a:cxn>
                  <a:cxn ang="0">
                    <a:pos x="890" y="153"/>
                  </a:cxn>
                  <a:cxn ang="0">
                    <a:pos x="993" y="136"/>
                  </a:cxn>
                  <a:cxn ang="0">
                    <a:pos x="1091" y="120"/>
                  </a:cxn>
                  <a:cxn ang="0">
                    <a:pos x="1178" y="115"/>
                  </a:cxn>
                  <a:cxn ang="0">
                    <a:pos x="1248" y="104"/>
                  </a:cxn>
                  <a:cxn ang="0">
                    <a:pos x="1248" y="0"/>
                  </a:cxn>
                  <a:cxn ang="0">
                    <a:pos x="1161" y="22"/>
                  </a:cxn>
                  <a:cxn ang="0">
                    <a:pos x="1069" y="38"/>
                  </a:cxn>
                  <a:cxn ang="0">
                    <a:pos x="874" y="71"/>
                  </a:cxn>
                  <a:cxn ang="0">
                    <a:pos x="673" y="93"/>
                  </a:cxn>
                  <a:cxn ang="0">
                    <a:pos x="483" y="126"/>
                  </a:cxn>
                  <a:cxn ang="0">
                    <a:pos x="391" y="142"/>
                  </a:cxn>
                  <a:cxn ang="0">
                    <a:pos x="309" y="158"/>
                  </a:cxn>
                  <a:cxn ang="0">
                    <a:pos x="228" y="180"/>
                  </a:cxn>
                  <a:cxn ang="0">
                    <a:pos x="163" y="202"/>
                  </a:cxn>
                  <a:cxn ang="0">
                    <a:pos x="103" y="229"/>
                  </a:cxn>
                  <a:cxn ang="0">
                    <a:pos x="54" y="256"/>
                  </a:cxn>
                  <a:cxn ang="0">
                    <a:pos x="22" y="294"/>
                  </a:cxn>
                  <a:cxn ang="0">
                    <a:pos x="0" y="332"/>
                  </a:cxn>
                  <a:cxn ang="0">
                    <a:pos x="0" y="332"/>
                  </a:cxn>
                </a:cxnLst>
                <a:rect l="0" t="0" r="r" b="b"/>
                <a:pathLst>
                  <a:path w="1248" h="539">
                    <a:moveTo>
                      <a:pt x="0" y="332"/>
                    </a:moveTo>
                    <a:lnTo>
                      <a:pt x="0" y="360"/>
                    </a:lnTo>
                    <a:lnTo>
                      <a:pt x="5" y="387"/>
                    </a:lnTo>
                    <a:lnTo>
                      <a:pt x="27" y="414"/>
                    </a:lnTo>
                    <a:lnTo>
                      <a:pt x="54" y="436"/>
                    </a:lnTo>
                    <a:lnTo>
                      <a:pt x="92" y="463"/>
                    </a:lnTo>
                    <a:lnTo>
                      <a:pt x="141" y="490"/>
                    </a:lnTo>
                    <a:lnTo>
                      <a:pt x="195" y="512"/>
                    </a:lnTo>
                    <a:lnTo>
                      <a:pt x="255" y="539"/>
                    </a:lnTo>
                    <a:lnTo>
                      <a:pt x="212" y="517"/>
                    </a:lnTo>
                    <a:lnTo>
                      <a:pt x="179" y="490"/>
                    </a:lnTo>
                    <a:lnTo>
                      <a:pt x="157" y="468"/>
                    </a:lnTo>
                    <a:lnTo>
                      <a:pt x="141" y="447"/>
                    </a:lnTo>
                    <a:lnTo>
                      <a:pt x="136" y="425"/>
                    </a:lnTo>
                    <a:lnTo>
                      <a:pt x="136" y="403"/>
                    </a:lnTo>
                    <a:lnTo>
                      <a:pt x="141" y="381"/>
                    </a:lnTo>
                    <a:lnTo>
                      <a:pt x="157" y="365"/>
                    </a:lnTo>
                    <a:lnTo>
                      <a:pt x="179" y="343"/>
                    </a:lnTo>
                    <a:lnTo>
                      <a:pt x="201" y="327"/>
                    </a:lnTo>
                    <a:lnTo>
                      <a:pt x="266" y="294"/>
                    </a:lnTo>
                    <a:lnTo>
                      <a:pt x="353" y="262"/>
                    </a:lnTo>
                    <a:lnTo>
                      <a:pt x="445" y="234"/>
                    </a:lnTo>
                    <a:lnTo>
                      <a:pt x="554" y="213"/>
                    </a:lnTo>
                    <a:lnTo>
                      <a:pt x="662" y="191"/>
                    </a:lnTo>
                    <a:lnTo>
                      <a:pt x="890" y="153"/>
                    </a:lnTo>
                    <a:lnTo>
                      <a:pt x="993" y="136"/>
                    </a:lnTo>
                    <a:lnTo>
                      <a:pt x="1091" y="120"/>
                    </a:lnTo>
                    <a:lnTo>
                      <a:pt x="1178" y="115"/>
                    </a:lnTo>
                    <a:lnTo>
                      <a:pt x="1248" y="104"/>
                    </a:lnTo>
                    <a:lnTo>
                      <a:pt x="1248" y="0"/>
                    </a:lnTo>
                    <a:lnTo>
                      <a:pt x="1161" y="22"/>
                    </a:lnTo>
                    <a:lnTo>
                      <a:pt x="1069" y="38"/>
                    </a:lnTo>
                    <a:lnTo>
                      <a:pt x="874" y="71"/>
                    </a:lnTo>
                    <a:lnTo>
                      <a:pt x="673" y="93"/>
                    </a:lnTo>
                    <a:lnTo>
                      <a:pt x="483" y="126"/>
                    </a:lnTo>
                    <a:lnTo>
                      <a:pt x="391" y="142"/>
                    </a:lnTo>
                    <a:lnTo>
                      <a:pt x="309" y="158"/>
                    </a:lnTo>
                    <a:lnTo>
                      <a:pt x="228" y="180"/>
                    </a:lnTo>
                    <a:lnTo>
                      <a:pt x="163" y="202"/>
                    </a:lnTo>
                    <a:lnTo>
                      <a:pt x="103" y="229"/>
                    </a:lnTo>
                    <a:lnTo>
                      <a:pt x="54" y="256"/>
                    </a:lnTo>
                    <a:lnTo>
                      <a:pt x="22" y="294"/>
                    </a:lnTo>
                    <a:lnTo>
                      <a:pt x="0" y="332"/>
                    </a:lnTo>
                    <a:lnTo>
                      <a:pt x="0" y="332"/>
                    </a:lnTo>
                    <a:close/>
                  </a:path>
                </a:pathLst>
              </a:custGeom>
              <a:gradFill rotWithShape="0">
                <a:gsLst>
                  <a:gs pos="0">
                    <a:schemeClr val="bg1">
                      <a:gamma/>
                      <a:shade val="87843"/>
                      <a:invGamma/>
                    </a:schemeClr>
                  </a:gs>
                  <a:gs pos="100000">
                    <a:schemeClr val="bg1"/>
                  </a:gs>
                </a:gsLst>
                <a:lin ang="2700000" scaled="1"/>
              </a:gradFill>
              <a:ln w="9525">
                <a:noFill/>
                <a:round/>
                <a:headEnd/>
                <a:tailEnd/>
              </a:ln>
            </p:spPr>
            <p:txBody>
              <a:bodyPr/>
              <a:lstStyle/>
              <a:p>
                <a:pPr fontAlgn="auto">
                  <a:spcBef>
                    <a:spcPts val="0"/>
                  </a:spcBef>
                  <a:spcAft>
                    <a:spcPts val="0"/>
                  </a:spcAft>
                  <a:defRPr/>
                </a:pPr>
                <a:endParaRPr lang="en-US">
                  <a:latin typeface="+mn-lt"/>
                  <a:cs typeface="+mn-cs"/>
                </a:endParaRPr>
              </a:p>
            </p:txBody>
          </p:sp>
        </p:grpSp>
        <p:sp>
          <p:nvSpPr>
            <p:cNvPr id="6155" name="Freeform 11">
              <a:extLst>
                <a:ext uri="{FF2B5EF4-FFF2-40B4-BE49-F238E27FC236}">
                  <a16:creationId xmlns:a16="http://schemas.microsoft.com/office/drawing/2014/main" id="{B77C8EEF-0B6E-B04C-3C63-4C75BCBFEDEC}"/>
                </a:ext>
              </a:extLst>
            </p:cNvPr>
            <p:cNvSpPr>
              <a:spLocks/>
            </p:cNvSpPr>
            <p:nvPr/>
          </p:nvSpPr>
          <p:spPr bwMode="hidden">
            <a:xfrm>
              <a:off x="3322" y="1341"/>
              <a:ext cx="1825" cy="1537"/>
            </a:xfrm>
            <a:custGeom>
              <a:avLst/>
              <a:gdLst/>
              <a:ahLst/>
              <a:cxnLst>
                <a:cxn ang="0">
                  <a:pos x="982" y="1061"/>
                </a:cxn>
                <a:cxn ang="0">
                  <a:pos x="1357" y="1012"/>
                </a:cxn>
                <a:cxn ang="0">
                  <a:pos x="1666" y="957"/>
                </a:cxn>
                <a:cxn ang="0">
                  <a:pos x="1916" y="897"/>
                </a:cxn>
                <a:cxn ang="0">
                  <a:pos x="2100" y="832"/>
                </a:cxn>
                <a:cxn ang="0">
                  <a:pos x="2220" y="756"/>
                </a:cxn>
                <a:cxn ang="0">
                  <a:pos x="2285" y="669"/>
                </a:cxn>
                <a:cxn ang="0">
                  <a:pos x="2290" y="560"/>
                </a:cxn>
                <a:cxn ang="0">
                  <a:pos x="2241" y="457"/>
                </a:cxn>
                <a:cxn ang="0">
                  <a:pos x="2144" y="364"/>
                </a:cxn>
                <a:cxn ang="0">
                  <a:pos x="2008" y="277"/>
                </a:cxn>
                <a:cxn ang="0">
                  <a:pos x="1769" y="157"/>
                </a:cxn>
                <a:cxn ang="0">
                  <a:pos x="1612" y="92"/>
                </a:cxn>
                <a:cxn ang="0">
                  <a:pos x="1476" y="43"/>
                </a:cxn>
                <a:cxn ang="0">
                  <a:pos x="1384" y="10"/>
                </a:cxn>
                <a:cxn ang="0">
                  <a:pos x="1346" y="0"/>
                </a:cxn>
                <a:cxn ang="0">
                  <a:pos x="1655" y="119"/>
                </a:cxn>
                <a:cxn ang="0">
                  <a:pos x="1948" y="255"/>
                </a:cxn>
                <a:cxn ang="0">
                  <a:pos x="2068" y="326"/>
                </a:cxn>
                <a:cxn ang="0">
                  <a:pos x="2171" y="402"/>
                </a:cxn>
                <a:cxn ang="0">
                  <a:pos x="2236" y="478"/>
                </a:cxn>
                <a:cxn ang="0">
                  <a:pos x="2263" y="560"/>
                </a:cxn>
                <a:cxn ang="0">
                  <a:pos x="2241" y="636"/>
                </a:cxn>
                <a:cxn ang="0">
                  <a:pos x="2171" y="702"/>
                </a:cxn>
                <a:cxn ang="0">
                  <a:pos x="2062" y="756"/>
                </a:cxn>
                <a:cxn ang="0">
                  <a:pos x="1921" y="800"/>
                </a:cxn>
                <a:cxn ang="0">
                  <a:pos x="1748" y="843"/>
                </a:cxn>
                <a:cxn ang="0">
                  <a:pos x="1351" y="908"/>
                </a:cxn>
                <a:cxn ang="0">
                  <a:pos x="923" y="968"/>
                </a:cxn>
                <a:cxn ang="0">
                  <a:pos x="521" y="1028"/>
                </a:cxn>
                <a:cxn ang="0">
                  <a:pos x="353" y="1066"/>
                </a:cxn>
                <a:cxn ang="0">
                  <a:pos x="206" y="1104"/>
                </a:cxn>
                <a:cxn ang="0">
                  <a:pos x="92" y="1148"/>
                </a:cxn>
                <a:cxn ang="0">
                  <a:pos x="22" y="1202"/>
                </a:cxn>
                <a:cxn ang="0">
                  <a:pos x="0" y="1262"/>
                </a:cxn>
                <a:cxn ang="0">
                  <a:pos x="27" y="1327"/>
                </a:cxn>
                <a:cxn ang="0">
                  <a:pos x="98" y="1382"/>
                </a:cxn>
                <a:cxn ang="0">
                  <a:pos x="196" y="1425"/>
                </a:cxn>
                <a:cxn ang="0">
                  <a:pos x="326" y="1469"/>
                </a:cxn>
                <a:cxn ang="0">
                  <a:pos x="217" y="1414"/>
                </a:cxn>
                <a:cxn ang="0">
                  <a:pos x="147" y="1360"/>
                </a:cxn>
                <a:cxn ang="0">
                  <a:pos x="120" y="1306"/>
                </a:cxn>
                <a:cxn ang="0">
                  <a:pos x="141" y="1257"/>
                </a:cxn>
                <a:cxn ang="0">
                  <a:pos x="212" y="1208"/>
                </a:cxn>
                <a:cxn ang="0">
                  <a:pos x="342" y="1164"/>
                </a:cxn>
                <a:cxn ang="0">
                  <a:pos x="527" y="1121"/>
                </a:cxn>
                <a:cxn ang="0">
                  <a:pos x="771" y="1088"/>
                </a:cxn>
              </a:cxnLst>
              <a:rect l="0" t="0" r="r" b="b"/>
              <a:pathLst>
                <a:path w="2296" h="1469">
                  <a:moveTo>
                    <a:pt x="771" y="1088"/>
                  </a:moveTo>
                  <a:lnTo>
                    <a:pt x="982" y="1061"/>
                  </a:lnTo>
                  <a:lnTo>
                    <a:pt x="1178" y="1034"/>
                  </a:lnTo>
                  <a:lnTo>
                    <a:pt x="1357" y="1012"/>
                  </a:lnTo>
                  <a:lnTo>
                    <a:pt x="1520" y="985"/>
                  </a:lnTo>
                  <a:lnTo>
                    <a:pt x="1666" y="957"/>
                  </a:lnTo>
                  <a:lnTo>
                    <a:pt x="1796" y="930"/>
                  </a:lnTo>
                  <a:lnTo>
                    <a:pt x="1916" y="897"/>
                  </a:lnTo>
                  <a:lnTo>
                    <a:pt x="2013" y="870"/>
                  </a:lnTo>
                  <a:lnTo>
                    <a:pt x="2100" y="832"/>
                  </a:lnTo>
                  <a:lnTo>
                    <a:pt x="2171" y="800"/>
                  </a:lnTo>
                  <a:lnTo>
                    <a:pt x="2220" y="756"/>
                  </a:lnTo>
                  <a:lnTo>
                    <a:pt x="2263" y="712"/>
                  </a:lnTo>
                  <a:lnTo>
                    <a:pt x="2285" y="669"/>
                  </a:lnTo>
                  <a:lnTo>
                    <a:pt x="2296" y="614"/>
                  </a:lnTo>
                  <a:lnTo>
                    <a:pt x="2290" y="560"/>
                  </a:lnTo>
                  <a:lnTo>
                    <a:pt x="2269" y="500"/>
                  </a:lnTo>
                  <a:lnTo>
                    <a:pt x="2241" y="457"/>
                  </a:lnTo>
                  <a:lnTo>
                    <a:pt x="2198" y="408"/>
                  </a:lnTo>
                  <a:lnTo>
                    <a:pt x="2144" y="364"/>
                  </a:lnTo>
                  <a:lnTo>
                    <a:pt x="2079" y="321"/>
                  </a:lnTo>
                  <a:lnTo>
                    <a:pt x="2008" y="277"/>
                  </a:lnTo>
                  <a:lnTo>
                    <a:pt x="1927" y="234"/>
                  </a:lnTo>
                  <a:lnTo>
                    <a:pt x="1769" y="157"/>
                  </a:lnTo>
                  <a:lnTo>
                    <a:pt x="1688" y="125"/>
                  </a:lnTo>
                  <a:lnTo>
                    <a:pt x="1612" y="92"/>
                  </a:lnTo>
                  <a:lnTo>
                    <a:pt x="1536" y="65"/>
                  </a:lnTo>
                  <a:lnTo>
                    <a:pt x="1476" y="43"/>
                  </a:lnTo>
                  <a:lnTo>
                    <a:pt x="1422" y="27"/>
                  </a:lnTo>
                  <a:lnTo>
                    <a:pt x="1384" y="10"/>
                  </a:lnTo>
                  <a:lnTo>
                    <a:pt x="1357" y="5"/>
                  </a:lnTo>
                  <a:lnTo>
                    <a:pt x="1346" y="0"/>
                  </a:lnTo>
                  <a:lnTo>
                    <a:pt x="1498" y="54"/>
                  </a:lnTo>
                  <a:lnTo>
                    <a:pt x="1655" y="119"/>
                  </a:lnTo>
                  <a:lnTo>
                    <a:pt x="1807" y="185"/>
                  </a:lnTo>
                  <a:lnTo>
                    <a:pt x="1948" y="255"/>
                  </a:lnTo>
                  <a:lnTo>
                    <a:pt x="2013" y="288"/>
                  </a:lnTo>
                  <a:lnTo>
                    <a:pt x="2068" y="326"/>
                  </a:lnTo>
                  <a:lnTo>
                    <a:pt x="2122" y="364"/>
                  </a:lnTo>
                  <a:lnTo>
                    <a:pt x="2171" y="402"/>
                  </a:lnTo>
                  <a:lnTo>
                    <a:pt x="2209" y="440"/>
                  </a:lnTo>
                  <a:lnTo>
                    <a:pt x="2236" y="478"/>
                  </a:lnTo>
                  <a:lnTo>
                    <a:pt x="2252" y="522"/>
                  </a:lnTo>
                  <a:lnTo>
                    <a:pt x="2263" y="560"/>
                  </a:lnTo>
                  <a:lnTo>
                    <a:pt x="2258" y="598"/>
                  </a:lnTo>
                  <a:lnTo>
                    <a:pt x="2241" y="636"/>
                  </a:lnTo>
                  <a:lnTo>
                    <a:pt x="2214" y="669"/>
                  </a:lnTo>
                  <a:lnTo>
                    <a:pt x="2171" y="702"/>
                  </a:lnTo>
                  <a:lnTo>
                    <a:pt x="2122" y="729"/>
                  </a:lnTo>
                  <a:lnTo>
                    <a:pt x="2062" y="756"/>
                  </a:lnTo>
                  <a:lnTo>
                    <a:pt x="1997" y="778"/>
                  </a:lnTo>
                  <a:lnTo>
                    <a:pt x="1921" y="800"/>
                  </a:lnTo>
                  <a:lnTo>
                    <a:pt x="1834" y="821"/>
                  </a:lnTo>
                  <a:lnTo>
                    <a:pt x="1748" y="843"/>
                  </a:lnTo>
                  <a:lnTo>
                    <a:pt x="1552" y="876"/>
                  </a:lnTo>
                  <a:lnTo>
                    <a:pt x="1351" y="908"/>
                  </a:lnTo>
                  <a:lnTo>
                    <a:pt x="1134" y="941"/>
                  </a:lnTo>
                  <a:lnTo>
                    <a:pt x="923" y="968"/>
                  </a:lnTo>
                  <a:lnTo>
                    <a:pt x="716" y="995"/>
                  </a:lnTo>
                  <a:lnTo>
                    <a:pt x="521" y="1028"/>
                  </a:lnTo>
                  <a:lnTo>
                    <a:pt x="434" y="1044"/>
                  </a:lnTo>
                  <a:lnTo>
                    <a:pt x="353" y="1066"/>
                  </a:lnTo>
                  <a:lnTo>
                    <a:pt x="277" y="1082"/>
                  </a:lnTo>
                  <a:lnTo>
                    <a:pt x="206" y="1104"/>
                  </a:lnTo>
                  <a:lnTo>
                    <a:pt x="147" y="1126"/>
                  </a:lnTo>
                  <a:lnTo>
                    <a:pt x="92" y="1148"/>
                  </a:lnTo>
                  <a:lnTo>
                    <a:pt x="54" y="1175"/>
                  </a:lnTo>
                  <a:lnTo>
                    <a:pt x="22" y="1202"/>
                  </a:lnTo>
                  <a:lnTo>
                    <a:pt x="6" y="1229"/>
                  </a:lnTo>
                  <a:lnTo>
                    <a:pt x="0" y="1262"/>
                  </a:lnTo>
                  <a:lnTo>
                    <a:pt x="11" y="1295"/>
                  </a:lnTo>
                  <a:lnTo>
                    <a:pt x="27" y="1327"/>
                  </a:lnTo>
                  <a:lnTo>
                    <a:pt x="54" y="1355"/>
                  </a:lnTo>
                  <a:lnTo>
                    <a:pt x="98" y="1382"/>
                  </a:lnTo>
                  <a:lnTo>
                    <a:pt x="141" y="1404"/>
                  </a:lnTo>
                  <a:lnTo>
                    <a:pt x="196" y="1425"/>
                  </a:lnTo>
                  <a:lnTo>
                    <a:pt x="261" y="1447"/>
                  </a:lnTo>
                  <a:lnTo>
                    <a:pt x="326" y="1469"/>
                  </a:lnTo>
                  <a:lnTo>
                    <a:pt x="266" y="1442"/>
                  </a:lnTo>
                  <a:lnTo>
                    <a:pt x="217" y="1414"/>
                  </a:lnTo>
                  <a:lnTo>
                    <a:pt x="174" y="1387"/>
                  </a:lnTo>
                  <a:lnTo>
                    <a:pt x="147" y="1360"/>
                  </a:lnTo>
                  <a:lnTo>
                    <a:pt x="125" y="1333"/>
                  </a:lnTo>
                  <a:lnTo>
                    <a:pt x="120" y="1306"/>
                  </a:lnTo>
                  <a:lnTo>
                    <a:pt x="125" y="1278"/>
                  </a:lnTo>
                  <a:lnTo>
                    <a:pt x="141" y="1257"/>
                  </a:lnTo>
                  <a:lnTo>
                    <a:pt x="174" y="1229"/>
                  </a:lnTo>
                  <a:lnTo>
                    <a:pt x="212" y="1208"/>
                  </a:lnTo>
                  <a:lnTo>
                    <a:pt x="272" y="1186"/>
                  </a:lnTo>
                  <a:lnTo>
                    <a:pt x="342" y="1164"/>
                  </a:lnTo>
                  <a:lnTo>
                    <a:pt x="423" y="1142"/>
                  </a:lnTo>
                  <a:lnTo>
                    <a:pt x="527" y="1121"/>
                  </a:lnTo>
                  <a:lnTo>
                    <a:pt x="641" y="1104"/>
                  </a:lnTo>
                  <a:lnTo>
                    <a:pt x="771" y="1088"/>
                  </a:lnTo>
                  <a:lnTo>
                    <a:pt x="771" y="1088"/>
                  </a:lnTo>
                  <a:close/>
                </a:path>
              </a:pathLst>
            </a:custGeom>
            <a:gradFill rotWithShape="0">
              <a:gsLst>
                <a:gs pos="0">
                  <a:schemeClr val="bg1">
                    <a:gamma/>
                    <a:shade val="84706"/>
                    <a:invGamma/>
                  </a:schemeClr>
                </a:gs>
                <a:gs pos="100000">
                  <a:schemeClr val="bg1"/>
                </a:gs>
              </a:gsLst>
              <a:lin ang="2700000" scaled="1"/>
            </a:gradFill>
            <a:ln w="9525">
              <a:noFill/>
              <a:round/>
              <a:headEnd/>
              <a:tailEnd/>
            </a:ln>
          </p:spPr>
          <p:txBody>
            <a:bodyPr/>
            <a:lstStyle/>
            <a:p>
              <a:pPr fontAlgn="auto">
                <a:spcBef>
                  <a:spcPts val="0"/>
                </a:spcBef>
                <a:spcAft>
                  <a:spcPts val="0"/>
                </a:spcAft>
                <a:defRPr/>
              </a:pPr>
              <a:endParaRPr lang="en-US">
                <a:latin typeface="+mn-lt"/>
                <a:cs typeface="+mn-cs"/>
              </a:endParaRPr>
            </a:p>
          </p:txBody>
        </p:sp>
        <p:sp>
          <p:nvSpPr>
            <p:cNvPr id="1034" name="Freeform 12">
              <a:extLst>
                <a:ext uri="{FF2B5EF4-FFF2-40B4-BE49-F238E27FC236}">
                  <a16:creationId xmlns:a16="http://schemas.microsoft.com/office/drawing/2014/main" id="{0FD9B3E0-6251-25C4-3790-448CF5FEA901}"/>
                </a:ext>
              </a:extLst>
            </p:cNvPr>
            <p:cNvSpPr>
              <a:spLocks/>
            </p:cNvSpPr>
            <p:nvPr/>
          </p:nvSpPr>
          <p:spPr bwMode="hidden">
            <a:xfrm>
              <a:off x="0" y="0"/>
              <a:ext cx="5758" cy="1776"/>
            </a:xfrm>
            <a:custGeom>
              <a:avLst/>
              <a:gdLst>
                <a:gd name="T0" fmla="*/ 0 w 5740"/>
                <a:gd name="T1" fmla="*/ 0 h 1906"/>
                <a:gd name="T2" fmla="*/ 0 w 5740"/>
                <a:gd name="T3" fmla="*/ 1906 h 1906"/>
                <a:gd name="T4" fmla="*/ 5740 w 5740"/>
                <a:gd name="T5" fmla="*/ 1906 h 1906"/>
                <a:gd name="T6" fmla="*/ 5740 w 5740"/>
                <a:gd name="T7" fmla="*/ 0 h 1906"/>
                <a:gd name="T8" fmla="*/ 0 w 5740"/>
                <a:gd name="T9" fmla="*/ 0 h 1906"/>
                <a:gd name="T10" fmla="*/ 0 w 5740"/>
                <a:gd name="T11" fmla="*/ 0 h 190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740" h="1906">
                  <a:moveTo>
                    <a:pt x="0" y="0"/>
                  </a:moveTo>
                  <a:lnTo>
                    <a:pt x="0" y="1906"/>
                  </a:lnTo>
                  <a:lnTo>
                    <a:pt x="5740" y="1906"/>
                  </a:lnTo>
                  <a:lnTo>
                    <a:pt x="5740" y="0"/>
                  </a:lnTo>
                  <a:lnTo>
                    <a:pt x="0" y="0"/>
                  </a:lnTo>
                  <a:close/>
                </a:path>
              </a:pathLst>
            </a:custGeom>
            <a:gradFill rotWithShape="0">
              <a:gsLst>
                <a:gs pos="0">
                  <a:schemeClr val="bg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sp>
        <p:nvSpPr>
          <p:cNvPr id="6157" name="Rectangle 13">
            <a:extLst>
              <a:ext uri="{FF2B5EF4-FFF2-40B4-BE49-F238E27FC236}">
                <a16:creationId xmlns:a16="http://schemas.microsoft.com/office/drawing/2014/main" id="{F76B6C5D-6433-5293-E91B-F4A5CED23469}"/>
              </a:ext>
            </a:extLst>
          </p:cNvPr>
          <p:cNvSpPr>
            <a:spLocks noGrp="1" noRot="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6158" name="Rectangle 14">
            <a:extLst>
              <a:ext uri="{FF2B5EF4-FFF2-40B4-BE49-F238E27FC236}">
                <a16:creationId xmlns:a16="http://schemas.microsoft.com/office/drawing/2014/main" id="{EFFF761A-EB86-8510-475D-5A7213CE7B39}"/>
              </a:ext>
            </a:extLst>
          </p:cNvPr>
          <p:cNvSpPr>
            <a:spLocks noGrp="1" noChangeArrowheads="1"/>
          </p:cNvSpPr>
          <p:nvPr>
            <p:ph type="ftr" sz="quarter" idx="3"/>
          </p:nvPr>
        </p:nvSpPr>
        <p:spPr bwMode="auto">
          <a:xfrm>
            <a:off x="3124200" y="6248400"/>
            <a:ext cx="2895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fontAlgn="auto" hangingPunct="1">
              <a:spcBef>
                <a:spcPts val="0"/>
              </a:spcBef>
              <a:spcAft>
                <a:spcPts val="0"/>
              </a:spcAft>
              <a:defRPr sz="1200">
                <a:latin typeface="Arial" charset="0"/>
                <a:cs typeface="+mn-cs"/>
              </a:defRPr>
            </a:lvl1pPr>
          </a:lstStyle>
          <a:p>
            <a:pPr>
              <a:defRPr/>
            </a:pPr>
            <a:endParaRPr lang="en-US"/>
          </a:p>
        </p:txBody>
      </p:sp>
      <p:sp>
        <p:nvSpPr>
          <p:cNvPr id="6159" name="Rectangle 15">
            <a:extLst>
              <a:ext uri="{FF2B5EF4-FFF2-40B4-BE49-F238E27FC236}">
                <a16:creationId xmlns:a16="http://schemas.microsoft.com/office/drawing/2014/main" id="{BE1EDCB9-84AD-E0E7-B23F-C6B252D49090}"/>
              </a:ext>
            </a:extLst>
          </p:cNvPr>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 bg1="dk2" tx1="lt1" bg2="dk1" tx2="lt2" accent1="accent1" accent2="accent2" accent3="accent3" accent4="accent4" accent5="accent5" accent6="accent6" hlink="hlink" folHlink="folHlink"/>
  <p:sldLayoutIdLst>
    <p:sldLayoutId id="2147483685"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Lst>
  <p:txStyles>
    <p:titleStyle>
      <a:lvl1pPr algn="ctr" rtl="0" fontAlgn="base">
        <a:spcBef>
          <a:spcPct val="0"/>
        </a:spcBef>
        <a:spcAft>
          <a:spcPct val="0"/>
        </a:spcAft>
        <a:defRPr sz="4400" b="1">
          <a:solidFill>
            <a:schemeClr val="tx2"/>
          </a:solidFill>
          <a:effectLst>
            <a:outerShdw blurRad="38100" dist="38100" dir="2700000" algn="tl">
              <a:srgbClr val="000000"/>
            </a:outerShdw>
          </a:effectLst>
          <a:latin typeface="+mj-lt"/>
          <a:ea typeface="+mj-ea"/>
          <a:cs typeface="+mj-cs"/>
        </a:defRPr>
      </a:lvl1pPr>
      <a:lvl2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2pPr>
      <a:lvl3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3pPr>
      <a:lvl4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4pPr>
      <a:lvl5pPr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5pPr>
      <a:lvl6pPr marL="4572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6pPr>
      <a:lvl7pPr marL="9144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7pPr>
      <a:lvl8pPr marL="13716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8pPr>
      <a:lvl9pPr marL="18288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9pPr>
    </p:titleStyle>
    <p:bodyStyle>
      <a:lvl1pPr marL="342900" indent="-342900" algn="l" rtl="0" fontAlgn="base">
        <a:spcBef>
          <a:spcPct val="20000"/>
        </a:spcBef>
        <a:spcAft>
          <a:spcPct val="0"/>
        </a:spcAft>
        <a:buClr>
          <a:schemeClr val="hlink"/>
        </a:buClr>
        <a:buSzPct val="70000"/>
        <a:buFont typeface="Wingdings" panose="05000000000000000000"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fontAlgn="base">
        <a:spcBef>
          <a:spcPct val="20000"/>
        </a:spcBef>
        <a:spcAft>
          <a:spcPct val="0"/>
        </a:spcAft>
        <a:buClr>
          <a:schemeClr val="accent2"/>
        </a:buClr>
        <a:buSzPct val="70000"/>
        <a:buFont typeface="Wingdings" panose="05000000000000000000" pitchFamily="2" charset="2"/>
        <a:buChar char="n"/>
        <a:defRPr sz="2800">
          <a:solidFill>
            <a:schemeClr val="tx1"/>
          </a:solidFill>
          <a:effectLst>
            <a:outerShdw blurRad="38100" dist="38100" dir="2700000" algn="tl">
              <a:srgbClr val="000000"/>
            </a:outerShdw>
          </a:effectLst>
          <a:latin typeface="+mn-lt"/>
        </a:defRPr>
      </a:lvl2pPr>
      <a:lvl3pPr marL="1143000" indent="-228600" algn="l" rtl="0" fontAlgn="base">
        <a:spcBef>
          <a:spcPct val="20000"/>
        </a:spcBef>
        <a:spcAft>
          <a:spcPct val="0"/>
        </a:spcAft>
        <a:buClr>
          <a:schemeClr val="tx2"/>
        </a:buClr>
        <a:buSzPct val="70000"/>
        <a:buFont typeface="Wingdings" panose="05000000000000000000" pitchFamily="2" charset="2"/>
        <a:buChar char="n"/>
        <a:defRPr sz="2400">
          <a:solidFill>
            <a:schemeClr val="tx1"/>
          </a:solidFill>
          <a:effectLst>
            <a:outerShdw blurRad="38100" dist="38100" dir="2700000" algn="tl">
              <a:srgbClr val="000000"/>
            </a:outerShdw>
          </a:effectLst>
          <a:latin typeface="+mn-lt"/>
        </a:defRPr>
      </a:lvl3pPr>
      <a:lvl4pPr marL="1600200" indent="-228600" algn="l" rtl="0" fontAlgn="base">
        <a:spcBef>
          <a:spcPct val="20000"/>
        </a:spcBef>
        <a:spcAft>
          <a:spcPct val="0"/>
        </a:spcAft>
        <a:buClr>
          <a:schemeClr val="accent2"/>
        </a:buClr>
        <a:buSzPct val="70000"/>
        <a:buFont typeface="Wingdings" panose="05000000000000000000" pitchFamily="2" charset="2"/>
        <a:buChar char="n"/>
        <a:defRPr sz="2000">
          <a:solidFill>
            <a:schemeClr val="tx1"/>
          </a:solidFill>
          <a:effectLst>
            <a:outerShdw blurRad="38100" dist="38100" dir="2700000" algn="tl">
              <a:srgbClr val="000000"/>
            </a:outerShdw>
          </a:effectLst>
          <a:latin typeface="+mn-lt"/>
        </a:defRPr>
      </a:lvl4pPr>
      <a:lvl5pPr marL="2057400" indent="-228600" algn="l" rtl="0" fontAlgn="base">
        <a:spcBef>
          <a:spcPct val="20000"/>
        </a:spcBef>
        <a:spcAft>
          <a:spcPct val="0"/>
        </a:spcAft>
        <a:buClr>
          <a:schemeClr val="hlink"/>
        </a:buClr>
        <a:buSzPct val="70000"/>
        <a:buFont typeface="Wingdings" panose="05000000000000000000" pitchFamily="2" charset="2"/>
        <a:buChar char="n"/>
        <a:defRPr sz="2000">
          <a:solidFill>
            <a:schemeClr val="tx1"/>
          </a:solidFill>
          <a:effectLst>
            <a:outerShdw blurRad="38100" dist="38100" dir="2700000" algn="tl">
              <a:srgbClr val="000000"/>
            </a:outerShdw>
          </a:effectLst>
          <a:latin typeface="+mn-lt"/>
        </a:defRPr>
      </a:lvl5pPr>
      <a:lvl6pPr marL="2514600" indent="-228600" algn="l" rtl="0" eaLnBrk="1" fontAlgn="base" hangingPunct="1">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6pPr>
      <a:lvl7pPr marL="2971800" indent="-228600" algn="l" rtl="0" eaLnBrk="1" fontAlgn="base" hangingPunct="1">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7pPr>
      <a:lvl8pPr marL="3429000" indent="-228600" algn="l" rtl="0" eaLnBrk="1" fontAlgn="base" hangingPunct="1">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8pPr>
      <a:lvl9pPr marL="3886200" indent="-228600" algn="l" rtl="0" eaLnBrk="1" fontAlgn="base" hangingPunct="1">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418109-B1C9-6141-5C6C-7A9A494504C3}"/>
              </a:ext>
            </a:extLst>
          </p:cNvPr>
          <p:cNvSpPr>
            <a:spLocks noGrp="1"/>
          </p:cNvSpPr>
          <p:nvPr>
            <p:ph type="ctrTitle" sz="quarter"/>
          </p:nvPr>
        </p:nvSpPr>
        <p:spPr/>
        <p:txBody>
          <a:bodyPr/>
          <a:lstStyle/>
          <a:p>
            <a:pPr>
              <a:defRPr/>
            </a:pPr>
            <a:r>
              <a:rPr lang="en-US" dirty="0">
                <a:latin typeface="Calibri" panose="020F0502020204030204" pitchFamily="34" charset="0"/>
                <a:ea typeface="Calibri" panose="020F0502020204030204" pitchFamily="34" charset="0"/>
                <a:cs typeface="Calibri" panose="020F0502020204030204" pitchFamily="34" charset="0"/>
              </a:rPr>
              <a:t>The Word Of God</a:t>
            </a:r>
          </a:p>
        </p:txBody>
      </p:sp>
      <p:sp>
        <p:nvSpPr>
          <p:cNvPr id="3" name="Subtitle 2">
            <a:extLst>
              <a:ext uri="{FF2B5EF4-FFF2-40B4-BE49-F238E27FC236}">
                <a16:creationId xmlns:a16="http://schemas.microsoft.com/office/drawing/2014/main" id="{8B815B00-C356-B623-B057-682A89C52D4B}"/>
              </a:ext>
            </a:extLst>
          </p:cNvPr>
          <p:cNvSpPr>
            <a:spLocks noGrp="1"/>
          </p:cNvSpPr>
          <p:nvPr>
            <p:ph type="subTitle" sz="quarter" idx="1"/>
          </p:nvPr>
        </p:nvSpPr>
        <p:spPr>
          <a:xfrm>
            <a:off x="1371600" y="3886200"/>
            <a:ext cx="6400800" cy="2895600"/>
          </a:xfrm>
        </p:spPr>
        <p:txBody>
          <a:bodyPr/>
          <a:lstStyle/>
          <a:p>
            <a:pPr>
              <a:defRPr/>
            </a:pPr>
            <a:r>
              <a:rPr lang="en-US" b="1" dirty="0">
                <a:solidFill>
                  <a:srgbClr val="FF0000"/>
                </a:solidFill>
                <a:latin typeface="Calibri" panose="020F0502020204030204" pitchFamily="34" charset="0"/>
                <a:ea typeface="Calibri" panose="020F0502020204030204" pitchFamily="34" charset="0"/>
                <a:cs typeface="Calibri" panose="020F0502020204030204" pitchFamily="34" charset="0"/>
              </a:rPr>
              <a:t>1 Peter 1:22-25</a:t>
            </a:r>
          </a:p>
          <a:p>
            <a:pPr>
              <a:defRPr/>
            </a:pPr>
            <a:endParaRPr lang="en-US" dirty="0">
              <a:latin typeface="Calibri" panose="020F0502020204030204" pitchFamily="34" charset="0"/>
              <a:ea typeface="Calibri" panose="020F0502020204030204" pitchFamily="34" charset="0"/>
              <a:cs typeface="Calibri" panose="020F0502020204030204" pitchFamily="34" charset="0"/>
            </a:endParaRPr>
          </a:p>
          <a:p>
            <a:pPr>
              <a:defRPr/>
            </a:pPr>
            <a:endParaRPr lang="en-US" dirty="0">
              <a:latin typeface="Calibri" panose="020F0502020204030204" pitchFamily="34" charset="0"/>
              <a:ea typeface="Calibri" panose="020F0502020204030204" pitchFamily="34" charset="0"/>
              <a:cs typeface="Calibri" panose="020F0502020204030204" pitchFamily="34" charset="0"/>
            </a:endParaRPr>
          </a:p>
          <a:p>
            <a:pPr>
              <a:defRPr/>
            </a:pPr>
            <a:r>
              <a:rPr lang="en-US" sz="2400" dirty="0">
                <a:latin typeface="Calibri" panose="020F0502020204030204" pitchFamily="34" charset="0"/>
                <a:ea typeface="Calibri" panose="020F0502020204030204" pitchFamily="34" charset="0"/>
                <a:cs typeface="Calibri" panose="020F0502020204030204" pitchFamily="34" charset="0"/>
              </a:rPr>
              <a:t>All Scriptures NASB 1995 unless otherwise noted</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06CC83-1EF2-4DD0-4350-96390124189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0B96050-33B0-1F38-241A-72E3173BB22B}"/>
              </a:ext>
            </a:extLst>
          </p:cNvPr>
          <p:cNvSpPr>
            <a:spLocks noGrp="1"/>
          </p:cNvSpPr>
          <p:nvPr>
            <p:ph type="title"/>
          </p:nvPr>
        </p:nvSpPr>
        <p:spPr>
          <a:xfrm>
            <a:off x="457200" y="76200"/>
            <a:ext cx="8229600" cy="1341438"/>
          </a:xfrm>
        </p:spPr>
        <p:txBody>
          <a:bodyPr>
            <a:normAutofit fontScale="90000"/>
          </a:bodyPr>
          <a:lstStyle/>
          <a:p>
            <a:pPr>
              <a:defRPr/>
            </a:pPr>
            <a:r>
              <a:rPr lang="en-US" dirty="0">
                <a:latin typeface="Calibri" panose="020F0502020204030204" pitchFamily="34" charset="0"/>
                <a:ea typeface="Calibri" panose="020F0502020204030204" pitchFamily="34" charset="0"/>
                <a:cs typeface="Calibri" panose="020F0502020204030204" pitchFamily="34" charset="0"/>
              </a:rPr>
              <a:t>Conversion To Christ Requires </a:t>
            </a:r>
            <a:br>
              <a:rPr lang="en-US" dirty="0">
                <a:latin typeface="Calibri" panose="020F0502020204030204" pitchFamily="34" charset="0"/>
                <a:ea typeface="Calibri" panose="020F0502020204030204" pitchFamily="34" charset="0"/>
                <a:cs typeface="Calibri" panose="020F0502020204030204" pitchFamily="34" charset="0"/>
              </a:rPr>
            </a:br>
            <a:r>
              <a:rPr lang="en-US" dirty="0">
                <a:latin typeface="Calibri" panose="020F0502020204030204" pitchFamily="34" charset="0"/>
                <a:ea typeface="Calibri" panose="020F0502020204030204" pitchFamily="34" charset="0"/>
                <a:cs typeface="Calibri" panose="020F0502020204030204" pitchFamily="34" charset="0"/>
              </a:rPr>
              <a:t>The Word Of God</a:t>
            </a:r>
          </a:p>
        </p:txBody>
      </p:sp>
      <p:sp>
        <p:nvSpPr>
          <p:cNvPr id="3" name="Content Placeholder 2">
            <a:extLst>
              <a:ext uri="{FF2B5EF4-FFF2-40B4-BE49-F238E27FC236}">
                <a16:creationId xmlns:a16="http://schemas.microsoft.com/office/drawing/2014/main" id="{5AA63226-67FC-23D1-48D7-0E55C25E2B3A}"/>
              </a:ext>
            </a:extLst>
          </p:cNvPr>
          <p:cNvSpPr>
            <a:spLocks noGrp="1"/>
          </p:cNvSpPr>
          <p:nvPr>
            <p:ph idx="1"/>
          </p:nvPr>
        </p:nvSpPr>
        <p:spPr>
          <a:xfrm>
            <a:off x="190500" y="1371600"/>
            <a:ext cx="8763000" cy="5410200"/>
          </a:xfrm>
        </p:spPr>
        <p:txBody>
          <a:bodyPr/>
          <a:lstStyle/>
          <a:p>
            <a:pPr>
              <a:defRPr/>
            </a:pPr>
            <a:r>
              <a:rPr lang="en-US" dirty="0">
                <a:latin typeface="Calibri" panose="020F0502020204030204" pitchFamily="34" charset="0"/>
                <a:ea typeface="Calibri" panose="020F0502020204030204" pitchFamily="34" charset="0"/>
                <a:cs typeface="Calibri" panose="020F0502020204030204" pitchFamily="34" charset="0"/>
              </a:rPr>
              <a:t>In every single case of conversion in the New Testament, the word of God was preached, believed, and obeyed.</a:t>
            </a:r>
          </a:p>
          <a:p>
            <a:pPr marL="0" indent="0" algn="ctr">
              <a:buNone/>
              <a:defRPr/>
            </a:pPr>
            <a:r>
              <a:rPr lang="en-US" sz="2400" i="1" dirty="0">
                <a:latin typeface="Calibri" panose="020F0502020204030204" pitchFamily="34" charset="0"/>
                <a:ea typeface="Calibri" panose="020F0502020204030204" pitchFamily="34" charset="0"/>
                <a:cs typeface="Calibri" panose="020F0502020204030204" pitchFamily="34" charset="0"/>
              </a:rPr>
              <a:t>“And every day, in the temple and from house to house, they kept right on teaching and preaching Jesus as the Christ.” </a:t>
            </a:r>
            <a:r>
              <a:rPr lang="en-US" sz="2400" b="1" dirty="0">
                <a:solidFill>
                  <a:srgbClr val="FF0000"/>
                </a:solidFill>
                <a:latin typeface="Calibri" panose="020F0502020204030204" pitchFamily="34" charset="0"/>
                <a:ea typeface="Calibri" panose="020F0502020204030204" pitchFamily="34" charset="0"/>
                <a:cs typeface="Calibri" panose="020F0502020204030204" pitchFamily="34" charset="0"/>
              </a:rPr>
              <a:t>(Acts 5:42)</a:t>
            </a:r>
          </a:p>
          <a:p>
            <a:pPr marL="0" indent="0" algn="ctr">
              <a:buNone/>
              <a:defRPr/>
            </a:pPr>
            <a:endParaRPr lang="en-US" sz="2400" i="1" dirty="0">
              <a:latin typeface="Calibri" panose="020F0502020204030204" pitchFamily="34" charset="0"/>
              <a:ea typeface="Calibri" panose="020F0502020204030204" pitchFamily="34" charset="0"/>
              <a:cs typeface="Calibri" panose="020F0502020204030204" pitchFamily="34" charset="0"/>
            </a:endParaRPr>
          </a:p>
          <a:p>
            <a:pPr marL="0" indent="0" algn="ctr">
              <a:buNone/>
              <a:defRPr/>
            </a:pPr>
            <a:r>
              <a:rPr lang="en-US" sz="2400" i="1" dirty="0">
                <a:latin typeface="Calibri" panose="020F0502020204030204" pitchFamily="34" charset="0"/>
                <a:ea typeface="Calibri" panose="020F0502020204030204" pitchFamily="34" charset="0"/>
                <a:cs typeface="Calibri" panose="020F0502020204030204" pitchFamily="34" charset="0"/>
              </a:rPr>
              <a:t>“Now at this time while the disciples were increasing in number …” </a:t>
            </a:r>
            <a:r>
              <a:rPr lang="en-US" sz="2400" b="1" dirty="0">
                <a:solidFill>
                  <a:srgbClr val="FF0000"/>
                </a:solidFill>
                <a:latin typeface="Calibri" panose="020F0502020204030204" pitchFamily="34" charset="0"/>
                <a:ea typeface="Calibri" panose="020F0502020204030204" pitchFamily="34" charset="0"/>
                <a:cs typeface="Calibri" panose="020F0502020204030204" pitchFamily="34" charset="0"/>
              </a:rPr>
              <a:t>(Acts 6:1a)</a:t>
            </a:r>
          </a:p>
          <a:p>
            <a:pPr>
              <a:buNone/>
              <a:defRPr/>
            </a:pPr>
            <a:r>
              <a:rPr lang="en-US" sz="2400" i="1" dirty="0">
                <a:latin typeface="Calibri" panose="020F0502020204030204" pitchFamily="34" charset="0"/>
                <a:ea typeface="Calibri" panose="020F0502020204030204" pitchFamily="34" charset="0"/>
                <a:cs typeface="Calibri" panose="020F0502020204030204" pitchFamily="34" charset="0"/>
              </a:rPr>
              <a:t>“The word of God kept on spreading; and the number of the disciples continued to increase greatly in Jerusalem, and a great many of the priests were becoming obedient to the faith.” </a:t>
            </a:r>
            <a:r>
              <a:rPr lang="en-US" sz="2400" b="1" dirty="0">
                <a:solidFill>
                  <a:srgbClr val="FF0000"/>
                </a:solidFill>
                <a:latin typeface="Calibri" panose="020F0502020204030204" pitchFamily="34" charset="0"/>
                <a:ea typeface="Calibri" panose="020F0502020204030204" pitchFamily="34" charset="0"/>
                <a:cs typeface="Calibri" panose="020F0502020204030204" pitchFamily="34" charset="0"/>
              </a:rPr>
              <a:t>(Acts 6:7)</a:t>
            </a:r>
          </a:p>
        </p:txBody>
      </p:sp>
    </p:spTree>
    <p:extLst>
      <p:ext uri="{BB962C8B-B14F-4D97-AF65-F5344CB8AC3E}">
        <p14:creationId xmlns:p14="http://schemas.microsoft.com/office/powerpoint/2010/main" val="32832594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3" end="3"/>
                                            </p:txEl>
                                          </p:spTgt>
                                        </p:tgtEl>
                                        <p:attrNameLst>
                                          <p:attrName>style.visibility</p:attrName>
                                        </p:attrNameLst>
                                      </p:cBhvr>
                                      <p:to>
                                        <p:strVal val="visible"/>
                                      </p:to>
                                    </p:set>
                                    <p:animEffect transition="in" filter="fade">
                                      <p:cBhvr>
                                        <p:cTn id="14" dur="1000"/>
                                        <p:tgtEl>
                                          <p:spTgt spid="3">
                                            <p:txEl>
                                              <p:pRg st="3" end="3"/>
                                            </p:txEl>
                                          </p:spTgt>
                                        </p:tgtEl>
                                      </p:cBhvr>
                                    </p:animEffect>
                                    <p:anim calcmode="lin" valueType="num">
                                      <p:cBhvr>
                                        <p:cTn id="15"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fade">
                                      <p:cBhvr>
                                        <p:cTn id="21" dur="1000"/>
                                        <p:tgtEl>
                                          <p:spTgt spid="3">
                                            <p:txEl>
                                              <p:pRg st="4" end="4"/>
                                            </p:txEl>
                                          </p:spTgt>
                                        </p:tgtEl>
                                      </p:cBhvr>
                                    </p:animEffect>
                                    <p:anim calcmode="lin" valueType="num">
                                      <p:cBhvr>
                                        <p:cTn id="22"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C08D0A-DCA4-3B31-DE01-1AD7CA4021D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4581659-1BF3-4100-5DF3-FC5EDBD7E216}"/>
              </a:ext>
            </a:extLst>
          </p:cNvPr>
          <p:cNvSpPr>
            <a:spLocks noGrp="1"/>
          </p:cNvSpPr>
          <p:nvPr>
            <p:ph type="title"/>
          </p:nvPr>
        </p:nvSpPr>
        <p:spPr>
          <a:xfrm>
            <a:off x="457200" y="76200"/>
            <a:ext cx="8229600" cy="1341438"/>
          </a:xfrm>
        </p:spPr>
        <p:txBody>
          <a:bodyPr>
            <a:normAutofit fontScale="90000"/>
          </a:bodyPr>
          <a:lstStyle/>
          <a:p>
            <a:pPr>
              <a:defRPr/>
            </a:pPr>
            <a:r>
              <a:rPr lang="en-US" dirty="0">
                <a:latin typeface="Calibri" panose="020F0502020204030204" pitchFamily="34" charset="0"/>
                <a:ea typeface="Calibri" panose="020F0502020204030204" pitchFamily="34" charset="0"/>
                <a:cs typeface="Calibri" panose="020F0502020204030204" pitchFamily="34" charset="0"/>
              </a:rPr>
              <a:t>Conversion To Christ Requires </a:t>
            </a:r>
            <a:br>
              <a:rPr lang="en-US" dirty="0">
                <a:latin typeface="Calibri" panose="020F0502020204030204" pitchFamily="34" charset="0"/>
                <a:ea typeface="Calibri" panose="020F0502020204030204" pitchFamily="34" charset="0"/>
                <a:cs typeface="Calibri" panose="020F0502020204030204" pitchFamily="34" charset="0"/>
              </a:rPr>
            </a:br>
            <a:r>
              <a:rPr lang="en-US" dirty="0">
                <a:latin typeface="Calibri" panose="020F0502020204030204" pitchFamily="34" charset="0"/>
                <a:ea typeface="Calibri" panose="020F0502020204030204" pitchFamily="34" charset="0"/>
                <a:cs typeface="Calibri" panose="020F0502020204030204" pitchFamily="34" charset="0"/>
              </a:rPr>
              <a:t>The Word Of God</a:t>
            </a:r>
          </a:p>
        </p:txBody>
      </p:sp>
      <p:sp>
        <p:nvSpPr>
          <p:cNvPr id="3" name="Content Placeholder 2">
            <a:extLst>
              <a:ext uri="{FF2B5EF4-FFF2-40B4-BE49-F238E27FC236}">
                <a16:creationId xmlns:a16="http://schemas.microsoft.com/office/drawing/2014/main" id="{DB7A01CE-1EC8-1C30-BC1A-94B70A59E758}"/>
              </a:ext>
            </a:extLst>
          </p:cNvPr>
          <p:cNvSpPr>
            <a:spLocks noGrp="1"/>
          </p:cNvSpPr>
          <p:nvPr>
            <p:ph idx="1"/>
          </p:nvPr>
        </p:nvSpPr>
        <p:spPr>
          <a:xfrm>
            <a:off x="190500" y="1371600"/>
            <a:ext cx="8763000" cy="5410200"/>
          </a:xfrm>
        </p:spPr>
        <p:txBody>
          <a:bodyPr/>
          <a:lstStyle/>
          <a:p>
            <a:pPr>
              <a:defRPr/>
            </a:pPr>
            <a:r>
              <a:rPr lang="en-US" dirty="0">
                <a:latin typeface="Calibri" panose="020F0502020204030204" pitchFamily="34" charset="0"/>
                <a:ea typeface="Calibri" panose="020F0502020204030204" pitchFamily="34" charset="0"/>
                <a:cs typeface="Calibri" panose="020F0502020204030204" pitchFamily="34" charset="0"/>
              </a:rPr>
              <a:t>In every single case of conversion in the New Testament, the word of God was preached, believed, and obeyed.</a:t>
            </a:r>
          </a:p>
          <a:p>
            <a:pPr marL="0" indent="0" algn="ctr">
              <a:buNone/>
              <a:defRPr/>
            </a:pPr>
            <a:r>
              <a:rPr lang="en-US" sz="2400" i="1" dirty="0">
                <a:latin typeface="Calibri" panose="020F0502020204030204" pitchFamily="34" charset="0"/>
                <a:ea typeface="Calibri" panose="020F0502020204030204" pitchFamily="34" charset="0"/>
                <a:cs typeface="Calibri" panose="020F0502020204030204" pitchFamily="34" charset="0"/>
              </a:rPr>
              <a:t>“But when they believed Philip preaching the good news about the kingdom of God and the name of Jesus Christ, they were being baptized, men and women alike.” </a:t>
            </a:r>
            <a:r>
              <a:rPr lang="en-US" sz="2400" b="1" dirty="0">
                <a:solidFill>
                  <a:srgbClr val="FF0000"/>
                </a:solidFill>
                <a:latin typeface="Calibri" panose="020F0502020204030204" pitchFamily="34" charset="0"/>
                <a:ea typeface="Calibri" panose="020F0502020204030204" pitchFamily="34" charset="0"/>
                <a:cs typeface="Calibri" panose="020F0502020204030204" pitchFamily="34" charset="0"/>
              </a:rPr>
              <a:t>(Acts 8:12)</a:t>
            </a:r>
          </a:p>
          <a:p>
            <a:pPr marL="0" indent="0" algn="ctr">
              <a:buNone/>
              <a:defRPr/>
            </a:pPr>
            <a:endParaRPr lang="en-US" sz="2400" i="1" dirty="0">
              <a:latin typeface="Calibri" panose="020F0502020204030204" pitchFamily="34" charset="0"/>
              <a:ea typeface="Calibri" panose="020F0502020204030204" pitchFamily="34" charset="0"/>
              <a:cs typeface="Calibri" panose="020F0502020204030204" pitchFamily="34" charset="0"/>
            </a:endParaRPr>
          </a:p>
          <a:p>
            <a:pPr marL="0" indent="0" algn="ctr">
              <a:buNone/>
              <a:defRPr/>
            </a:pPr>
            <a:r>
              <a:rPr lang="en-US" sz="2400" i="1" dirty="0">
                <a:latin typeface="Calibri" panose="020F0502020204030204" pitchFamily="34" charset="0"/>
                <a:ea typeface="Calibri" panose="020F0502020204030204" pitchFamily="34" charset="0"/>
                <a:cs typeface="Calibri" panose="020F0502020204030204" pitchFamily="34" charset="0"/>
              </a:rPr>
              <a:t>“But there were some of them, men of Cyprus and Cyrene, who came to Antioch and began speaking to the Greeks also, preaching the Lord Jesus. And the hand of the Lord was with them, and a large number who believed turned to the Lord.” </a:t>
            </a:r>
            <a:r>
              <a:rPr lang="en-US" sz="2400" b="1" dirty="0">
                <a:solidFill>
                  <a:srgbClr val="FF0000"/>
                </a:solidFill>
                <a:latin typeface="Calibri" panose="020F0502020204030204" pitchFamily="34" charset="0"/>
                <a:ea typeface="Calibri" panose="020F0502020204030204" pitchFamily="34" charset="0"/>
                <a:cs typeface="Calibri" panose="020F0502020204030204" pitchFamily="34" charset="0"/>
              </a:rPr>
              <a:t>(Acts 11:20-21)</a:t>
            </a:r>
          </a:p>
        </p:txBody>
      </p:sp>
    </p:spTree>
    <p:extLst>
      <p:ext uri="{BB962C8B-B14F-4D97-AF65-F5344CB8AC3E}">
        <p14:creationId xmlns:p14="http://schemas.microsoft.com/office/powerpoint/2010/main" val="28283534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3" end="3"/>
                                            </p:txEl>
                                          </p:spTgt>
                                        </p:tgtEl>
                                        <p:attrNameLst>
                                          <p:attrName>style.visibility</p:attrName>
                                        </p:attrNameLst>
                                      </p:cBhvr>
                                      <p:to>
                                        <p:strVal val="visible"/>
                                      </p:to>
                                    </p:set>
                                    <p:animEffect transition="in" filter="fade">
                                      <p:cBhvr>
                                        <p:cTn id="14" dur="1000"/>
                                        <p:tgtEl>
                                          <p:spTgt spid="3">
                                            <p:txEl>
                                              <p:pRg st="3" end="3"/>
                                            </p:txEl>
                                          </p:spTgt>
                                        </p:tgtEl>
                                      </p:cBhvr>
                                    </p:animEffect>
                                    <p:anim calcmode="lin" valueType="num">
                                      <p:cBhvr>
                                        <p:cTn id="15"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691A88-BC67-A227-7884-7DE4E519E17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F9446E6-9103-73F5-DE33-939E2B5AE119}"/>
              </a:ext>
            </a:extLst>
          </p:cNvPr>
          <p:cNvSpPr>
            <a:spLocks noGrp="1"/>
          </p:cNvSpPr>
          <p:nvPr>
            <p:ph type="title"/>
          </p:nvPr>
        </p:nvSpPr>
        <p:spPr>
          <a:xfrm>
            <a:off x="457200" y="76200"/>
            <a:ext cx="8229600" cy="1341438"/>
          </a:xfrm>
        </p:spPr>
        <p:txBody>
          <a:bodyPr>
            <a:normAutofit fontScale="90000"/>
          </a:bodyPr>
          <a:lstStyle/>
          <a:p>
            <a:pPr>
              <a:defRPr/>
            </a:pPr>
            <a:r>
              <a:rPr lang="en-US" dirty="0">
                <a:latin typeface="Calibri" panose="020F0502020204030204" pitchFamily="34" charset="0"/>
                <a:ea typeface="Calibri" panose="020F0502020204030204" pitchFamily="34" charset="0"/>
                <a:cs typeface="Calibri" panose="020F0502020204030204" pitchFamily="34" charset="0"/>
              </a:rPr>
              <a:t>Conversion To Christ Requires </a:t>
            </a:r>
            <a:br>
              <a:rPr lang="en-US" dirty="0">
                <a:latin typeface="Calibri" panose="020F0502020204030204" pitchFamily="34" charset="0"/>
                <a:ea typeface="Calibri" panose="020F0502020204030204" pitchFamily="34" charset="0"/>
                <a:cs typeface="Calibri" panose="020F0502020204030204" pitchFamily="34" charset="0"/>
              </a:rPr>
            </a:br>
            <a:r>
              <a:rPr lang="en-US" dirty="0">
                <a:latin typeface="Calibri" panose="020F0502020204030204" pitchFamily="34" charset="0"/>
                <a:ea typeface="Calibri" panose="020F0502020204030204" pitchFamily="34" charset="0"/>
                <a:cs typeface="Calibri" panose="020F0502020204030204" pitchFamily="34" charset="0"/>
              </a:rPr>
              <a:t>The Word Of God</a:t>
            </a:r>
          </a:p>
        </p:txBody>
      </p:sp>
      <p:sp>
        <p:nvSpPr>
          <p:cNvPr id="3" name="Content Placeholder 2">
            <a:extLst>
              <a:ext uri="{FF2B5EF4-FFF2-40B4-BE49-F238E27FC236}">
                <a16:creationId xmlns:a16="http://schemas.microsoft.com/office/drawing/2014/main" id="{3846BB44-D7DA-C9C3-7D8F-E55FBE29F09D}"/>
              </a:ext>
            </a:extLst>
          </p:cNvPr>
          <p:cNvSpPr>
            <a:spLocks noGrp="1"/>
          </p:cNvSpPr>
          <p:nvPr>
            <p:ph idx="1"/>
          </p:nvPr>
        </p:nvSpPr>
        <p:spPr>
          <a:xfrm>
            <a:off x="457200" y="1371600"/>
            <a:ext cx="8229600" cy="5410200"/>
          </a:xfrm>
        </p:spPr>
        <p:txBody>
          <a:bodyPr/>
          <a:lstStyle/>
          <a:p>
            <a:pPr>
              <a:defRPr/>
            </a:pPr>
            <a:r>
              <a:rPr lang="en-US" dirty="0">
                <a:latin typeface="Calibri" panose="020F0502020204030204" pitchFamily="34" charset="0"/>
                <a:ea typeface="Calibri" panose="020F0502020204030204" pitchFamily="34" charset="0"/>
                <a:cs typeface="Calibri" panose="020F0502020204030204" pitchFamily="34" charset="0"/>
              </a:rPr>
              <a:t>The gospel is God’s power to save.</a:t>
            </a:r>
          </a:p>
          <a:p>
            <a:pPr marL="0" indent="0" algn="ctr">
              <a:buNone/>
              <a:defRPr/>
            </a:pPr>
            <a:endParaRPr lang="en-US" i="1" dirty="0">
              <a:latin typeface="Calibri" panose="020F0502020204030204" pitchFamily="34" charset="0"/>
              <a:ea typeface="Calibri" panose="020F0502020204030204" pitchFamily="34" charset="0"/>
              <a:cs typeface="Calibri" panose="020F0502020204030204" pitchFamily="34" charset="0"/>
            </a:endParaRPr>
          </a:p>
          <a:p>
            <a:pPr marL="0" indent="0" algn="ctr">
              <a:buNone/>
              <a:defRPr/>
            </a:pPr>
            <a:r>
              <a:rPr lang="en-US" i="1" dirty="0">
                <a:latin typeface="Calibri" panose="020F0502020204030204" pitchFamily="34" charset="0"/>
                <a:ea typeface="Calibri" panose="020F0502020204030204" pitchFamily="34" charset="0"/>
                <a:cs typeface="Calibri" panose="020F0502020204030204" pitchFamily="34" charset="0"/>
              </a:rPr>
              <a:t>“For I am not ashamed of the gospel, for </a:t>
            </a:r>
            <a:r>
              <a:rPr lang="en-US" b="1" i="1" dirty="0">
                <a:latin typeface="Calibri" panose="020F0502020204030204" pitchFamily="34" charset="0"/>
                <a:ea typeface="Calibri" panose="020F0502020204030204" pitchFamily="34" charset="0"/>
                <a:cs typeface="Calibri" panose="020F0502020204030204" pitchFamily="34" charset="0"/>
              </a:rPr>
              <a:t>it is the power of God for salvation </a:t>
            </a:r>
            <a:r>
              <a:rPr lang="en-US" i="1" dirty="0">
                <a:latin typeface="Calibri" panose="020F0502020204030204" pitchFamily="34" charset="0"/>
                <a:ea typeface="Calibri" panose="020F0502020204030204" pitchFamily="34" charset="0"/>
                <a:cs typeface="Calibri" panose="020F0502020204030204" pitchFamily="34" charset="0"/>
              </a:rPr>
              <a:t>to everyone who believes, to the Jew first and also to the Greek. For </a:t>
            </a:r>
            <a:r>
              <a:rPr lang="en-US" b="1" i="1" dirty="0">
                <a:latin typeface="Calibri" panose="020F0502020204030204" pitchFamily="34" charset="0"/>
                <a:ea typeface="Calibri" panose="020F0502020204030204" pitchFamily="34" charset="0"/>
                <a:cs typeface="Calibri" panose="020F0502020204030204" pitchFamily="34" charset="0"/>
              </a:rPr>
              <a:t>in it the righteousness of God is revealed </a:t>
            </a:r>
            <a:r>
              <a:rPr lang="en-US" i="1" dirty="0">
                <a:latin typeface="Calibri" panose="020F0502020204030204" pitchFamily="34" charset="0"/>
                <a:ea typeface="Calibri" panose="020F0502020204030204" pitchFamily="34" charset="0"/>
                <a:cs typeface="Calibri" panose="020F0502020204030204" pitchFamily="34" charset="0"/>
              </a:rPr>
              <a:t>from faith to faith; as it is written, ‘But the righteous man shall live by faith.’” </a:t>
            </a:r>
            <a:br>
              <a:rPr lang="en-US" dirty="0">
                <a:latin typeface="Calibri" panose="020F0502020204030204" pitchFamily="34" charset="0"/>
                <a:ea typeface="Calibri" panose="020F0502020204030204" pitchFamily="34" charset="0"/>
                <a:cs typeface="Calibri" panose="020F0502020204030204" pitchFamily="34" charset="0"/>
              </a:rPr>
            </a:br>
            <a:r>
              <a:rPr lang="en-US" b="1" dirty="0">
                <a:solidFill>
                  <a:srgbClr val="FF0000"/>
                </a:solidFill>
                <a:latin typeface="Calibri" panose="020F0502020204030204" pitchFamily="34" charset="0"/>
                <a:ea typeface="Calibri" panose="020F0502020204030204" pitchFamily="34" charset="0"/>
                <a:cs typeface="Calibri" panose="020F0502020204030204" pitchFamily="34" charset="0"/>
              </a:rPr>
              <a:t>(Romans 1:16-17)</a:t>
            </a:r>
          </a:p>
        </p:txBody>
      </p:sp>
    </p:spTree>
    <p:extLst>
      <p:ext uri="{BB962C8B-B14F-4D97-AF65-F5344CB8AC3E}">
        <p14:creationId xmlns:p14="http://schemas.microsoft.com/office/powerpoint/2010/main" val="38919745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C87925-FD48-C2C1-14FB-DD9252DC591F}"/>
              </a:ext>
            </a:extLst>
          </p:cNvPr>
          <p:cNvSpPr>
            <a:spLocks noGrp="1"/>
          </p:cNvSpPr>
          <p:nvPr>
            <p:ph type="title"/>
          </p:nvPr>
        </p:nvSpPr>
        <p:spPr/>
        <p:txBody>
          <a:bodyPr>
            <a:normAutofit fontScale="90000"/>
          </a:bodyPr>
          <a:lstStyle/>
          <a:p>
            <a:pPr>
              <a:defRPr/>
            </a:pPr>
            <a:r>
              <a:rPr lang="en-US" dirty="0">
                <a:latin typeface="Calibri" panose="020F0502020204030204" pitchFamily="34" charset="0"/>
                <a:ea typeface="Calibri" panose="020F0502020204030204" pitchFamily="34" charset="0"/>
                <a:cs typeface="Calibri" panose="020F0502020204030204" pitchFamily="34" charset="0"/>
              </a:rPr>
              <a:t>Fidelity To Christ Requires </a:t>
            </a:r>
            <a:br>
              <a:rPr lang="en-US" dirty="0">
                <a:latin typeface="Calibri" panose="020F0502020204030204" pitchFamily="34" charset="0"/>
                <a:ea typeface="Calibri" panose="020F0502020204030204" pitchFamily="34" charset="0"/>
                <a:cs typeface="Calibri" panose="020F0502020204030204" pitchFamily="34" charset="0"/>
              </a:rPr>
            </a:br>
            <a:r>
              <a:rPr lang="en-US" dirty="0">
                <a:latin typeface="Calibri" panose="020F0502020204030204" pitchFamily="34" charset="0"/>
                <a:ea typeface="Calibri" panose="020F0502020204030204" pitchFamily="34" charset="0"/>
                <a:cs typeface="Calibri" panose="020F0502020204030204" pitchFamily="34" charset="0"/>
              </a:rPr>
              <a:t>The Word Of God</a:t>
            </a:r>
          </a:p>
        </p:txBody>
      </p:sp>
      <p:sp>
        <p:nvSpPr>
          <p:cNvPr id="3" name="Content Placeholder 2">
            <a:extLst>
              <a:ext uri="{FF2B5EF4-FFF2-40B4-BE49-F238E27FC236}">
                <a16:creationId xmlns:a16="http://schemas.microsoft.com/office/drawing/2014/main" id="{24E0204B-F64A-A7DF-510D-1BBC0801E149}"/>
              </a:ext>
            </a:extLst>
          </p:cNvPr>
          <p:cNvSpPr>
            <a:spLocks noGrp="1"/>
          </p:cNvSpPr>
          <p:nvPr>
            <p:ph idx="1"/>
          </p:nvPr>
        </p:nvSpPr>
        <p:spPr>
          <a:xfrm>
            <a:off x="228600" y="1425414"/>
            <a:ext cx="8763000" cy="5356386"/>
          </a:xfrm>
        </p:spPr>
        <p:txBody>
          <a:bodyPr>
            <a:normAutofit fontScale="92500" lnSpcReduction="20000"/>
          </a:bodyPr>
          <a:lstStyle/>
          <a:p>
            <a:pPr>
              <a:defRPr/>
            </a:pPr>
            <a:r>
              <a:rPr lang="en-US" sz="3800" dirty="0">
                <a:latin typeface="Calibri" panose="020F0502020204030204" pitchFamily="34" charset="0"/>
                <a:ea typeface="Calibri" panose="020F0502020204030204" pitchFamily="34" charset="0"/>
                <a:cs typeface="Calibri" panose="020F0502020204030204" pitchFamily="34" charset="0"/>
              </a:rPr>
              <a:t>The Corinthians.</a:t>
            </a:r>
          </a:p>
          <a:p>
            <a:pPr marL="0" indent="0" algn="ctr">
              <a:buNone/>
              <a:defRPr/>
            </a:pPr>
            <a:r>
              <a:rPr lang="en-US" sz="2800" i="1" dirty="0">
                <a:latin typeface="Calibri" panose="020F0502020204030204" pitchFamily="34" charset="0"/>
                <a:ea typeface="Calibri" panose="020F0502020204030204" pitchFamily="34" charset="0"/>
                <a:cs typeface="Calibri" panose="020F0502020204030204" pitchFamily="34" charset="0"/>
              </a:rPr>
              <a:t>“Now I make known to you, brethren, the gospel which I preached to you, which also you received, in which also you stand, by which also you are saved, </a:t>
            </a:r>
            <a:r>
              <a:rPr lang="en-US" sz="2800" b="1" i="1" dirty="0">
                <a:latin typeface="Calibri" panose="020F0502020204030204" pitchFamily="34" charset="0"/>
                <a:ea typeface="Calibri" panose="020F0502020204030204" pitchFamily="34" charset="0"/>
                <a:cs typeface="Calibri" panose="020F0502020204030204" pitchFamily="34" charset="0"/>
              </a:rPr>
              <a:t>if you hold fast the word </a:t>
            </a:r>
            <a:r>
              <a:rPr lang="en-US" sz="2800" i="1" dirty="0">
                <a:latin typeface="Calibri" panose="020F0502020204030204" pitchFamily="34" charset="0"/>
                <a:ea typeface="Calibri" panose="020F0502020204030204" pitchFamily="34" charset="0"/>
                <a:cs typeface="Calibri" panose="020F0502020204030204" pitchFamily="34" charset="0"/>
              </a:rPr>
              <a:t>which I preached to you, unless you believed in vain.” </a:t>
            </a:r>
            <a:br>
              <a:rPr lang="en-US" sz="2800" i="1" dirty="0">
                <a:latin typeface="Calibri" panose="020F0502020204030204" pitchFamily="34" charset="0"/>
                <a:ea typeface="Calibri" panose="020F0502020204030204" pitchFamily="34" charset="0"/>
                <a:cs typeface="Calibri" panose="020F0502020204030204" pitchFamily="34" charset="0"/>
              </a:rPr>
            </a:br>
            <a:r>
              <a:rPr lang="en-US" sz="2800" b="1" dirty="0">
                <a:solidFill>
                  <a:srgbClr val="FF0000"/>
                </a:solidFill>
                <a:latin typeface="Calibri" panose="020F0502020204030204" pitchFamily="34" charset="0"/>
                <a:ea typeface="Calibri" panose="020F0502020204030204" pitchFamily="34" charset="0"/>
                <a:cs typeface="Calibri" panose="020F0502020204030204" pitchFamily="34" charset="0"/>
              </a:rPr>
              <a:t>(1 Corinthians 15:1-2)</a:t>
            </a:r>
          </a:p>
          <a:p>
            <a:pPr>
              <a:defRPr/>
            </a:pPr>
            <a:r>
              <a:rPr lang="en-US" sz="3800" dirty="0">
                <a:latin typeface="Calibri" panose="020F0502020204030204" pitchFamily="34" charset="0"/>
                <a:ea typeface="Calibri" panose="020F0502020204030204" pitchFamily="34" charset="0"/>
                <a:cs typeface="Calibri" panose="020F0502020204030204" pitchFamily="34" charset="0"/>
              </a:rPr>
              <a:t>The Colossians.</a:t>
            </a:r>
          </a:p>
          <a:p>
            <a:pPr marL="0" indent="0" algn="ctr">
              <a:buNone/>
              <a:defRPr/>
            </a:pPr>
            <a:r>
              <a:rPr lang="en-US" sz="2800" i="1" dirty="0">
                <a:latin typeface="Calibri" panose="020F0502020204030204" pitchFamily="34" charset="0"/>
                <a:ea typeface="Calibri" panose="020F0502020204030204" pitchFamily="34" charset="0"/>
                <a:cs typeface="Calibri" panose="020F0502020204030204" pitchFamily="34" charset="0"/>
              </a:rPr>
              <a:t>“And although you were formerly alienated and hostile in mind, engaged in evil deeds, yet He has now reconciled you in His fleshly body through death, in order to present you before Him holy and blameless and beyond reproach – </a:t>
            </a:r>
            <a:r>
              <a:rPr lang="en-US" sz="2800" b="1" i="1" dirty="0">
                <a:latin typeface="Calibri" panose="020F0502020204030204" pitchFamily="34" charset="0"/>
                <a:ea typeface="Calibri" panose="020F0502020204030204" pitchFamily="34" charset="0"/>
                <a:cs typeface="Calibri" panose="020F0502020204030204" pitchFamily="34" charset="0"/>
              </a:rPr>
              <a:t>if indeed you continue in the faith</a:t>
            </a:r>
            <a:r>
              <a:rPr lang="en-US" sz="2800" i="1" dirty="0">
                <a:latin typeface="Calibri" panose="020F0502020204030204" pitchFamily="34" charset="0"/>
                <a:ea typeface="Calibri" panose="020F0502020204030204" pitchFamily="34" charset="0"/>
                <a:cs typeface="Calibri" panose="020F0502020204030204" pitchFamily="34" charset="0"/>
              </a:rPr>
              <a:t> firmly established and steadfast, and not moved away from the hope of the gospel that you have heard, which was proclaimed in all creation under heaven, and of which I, Paul, was made a minister.”</a:t>
            </a:r>
            <a:r>
              <a:rPr lang="en-US" sz="2800" dirty="0">
                <a:latin typeface="Calibri" panose="020F0502020204030204" pitchFamily="34" charset="0"/>
                <a:ea typeface="Calibri" panose="020F0502020204030204" pitchFamily="34" charset="0"/>
                <a:cs typeface="Calibri" panose="020F0502020204030204" pitchFamily="34" charset="0"/>
              </a:rPr>
              <a:t> </a:t>
            </a:r>
            <a:r>
              <a:rPr lang="en-US" sz="2800" b="1" dirty="0">
                <a:solidFill>
                  <a:srgbClr val="FF0000"/>
                </a:solidFill>
                <a:latin typeface="Calibri" panose="020F0502020204030204" pitchFamily="34" charset="0"/>
                <a:ea typeface="Calibri" panose="020F0502020204030204" pitchFamily="34" charset="0"/>
                <a:cs typeface="Calibri" panose="020F0502020204030204" pitchFamily="34" charset="0"/>
              </a:rPr>
              <a:t>(Colossians 1:21-23)</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wipe(left)">
                                      <p:cBhvr>
                                        <p:cTn id="10" dur="500"/>
                                        <p:tgtEl>
                                          <p:spTgt spid="3">
                                            <p:txEl>
                                              <p:pRg st="1" end="1"/>
                                            </p:txEl>
                                          </p:spTgt>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22" presetClass="entr" presetSubtype="8"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wipe(left)">
                                      <p:cBhvr>
                                        <p:cTn id="15" dur="500"/>
                                        <p:tgtEl>
                                          <p:spTgt spid="3">
                                            <p:txEl>
                                              <p:pRg st="2" end="2"/>
                                            </p:txEl>
                                          </p:spTgt>
                                        </p:tgtEl>
                                      </p:cBhvr>
                                    </p:animEffect>
                                  </p:childTnLst>
                                </p:cTn>
                              </p:par>
                              <p:par>
                                <p:cTn id="16" presetID="22" presetClass="entr" presetSubtype="8" fill="hold" grpId="0" nodeType="with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wipe(left)">
                                      <p:cBhvr>
                                        <p:cTn id="18"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95F7D0-EF14-9210-6F5C-9AF0AF89960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2942B2F-F456-669E-7C60-0A4D7ECA8A64}"/>
              </a:ext>
            </a:extLst>
          </p:cNvPr>
          <p:cNvSpPr>
            <a:spLocks noGrp="1"/>
          </p:cNvSpPr>
          <p:nvPr>
            <p:ph type="title"/>
          </p:nvPr>
        </p:nvSpPr>
        <p:spPr/>
        <p:txBody>
          <a:bodyPr>
            <a:normAutofit fontScale="90000"/>
          </a:bodyPr>
          <a:lstStyle/>
          <a:p>
            <a:pPr>
              <a:defRPr/>
            </a:pPr>
            <a:r>
              <a:rPr lang="en-US" dirty="0">
                <a:latin typeface="Calibri" panose="020F0502020204030204" pitchFamily="34" charset="0"/>
                <a:ea typeface="Calibri" panose="020F0502020204030204" pitchFamily="34" charset="0"/>
                <a:cs typeface="Calibri" panose="020F0502020204030204" pitchFamily="34" charset="0"/>
              </a:rPr>
              <a:t>Fidelity To Christ Requires </a:t>
            </a:r>
            <a:br>
              <a:rPr lang="en-US" dirty="0">
                <a:latin typeface="Calibri" panose="020F0502020204030204" pitchFamily="34" charset="0"/>
                <a:ea typeface="Calibri" panose="020F0502020204030204" pitchFamily="34" charset="0"/>
                <a:cs typeface="Calibri" panose="020F0502020204030204" pitchFamily="34" charset="0"/>
              </a:rPr>
            </a:br>
            <a:r>
              <a:rPr lang="en-US" dirty="0">
                <a:latin typeface="Calibri" panose="020F0502020204030204" pitchFamily="34" charset="0"/>
                <a:ea typeface="Calibri" panose="020F0502020204030204" pitchFamily="34" charset="0"/>
                <a:cs typeface="Calibri" panose="020F0502020204030204" pitchFamily="34" charset="0"/>
              </a:rPr>
              <a:t>The Word Of God</a:t>
            </a:r>
          </a:p>
        </p:txBody>
      </p:sp>
      <p:sp>
        <p:nvSpPr>
          <p:cNvPr id="3" name="Content Placeholder 2">
            <a:extLst>
              <a:ext uri="{FF2B5EF4-FFF2-40B4-BE49-F238E27FC236}">
                <a16:creationId xmlns:a16="http://schemas.microsoft.com/office/drawing/2014/main" id="{54AFDF81-A49C-6902-1CD0-D65F032CC7FA}"/>
              </a:ext>
            </a:extLst>
          </p:cNvPr>
          <p:cNvSpPr>
            <a:spLocks noGrp="1"/>
          </p:cNvSpPr>
          <p:nvPr>
            <p:ph idx="1"/>
          </p:nvPr>
        </p:nvSpPr>
        <p:spPr>
          <a:xfrm>
            <a:off x="457200" y="1524000"/>
            <a:ext cx="8229600" cy="5105400"/>
          </a:xfrm>
        </p:spPr>
        <p:txBody>
          <a:bodyPr>
            <a:normAutofit lnSpcReduction="10000"/>
          </a:bodyPr>
          <a:lstStyle/>
          <a:p>
            <a:pPr>
              <a:defRPr/>
            </a:pPr>
            <a:r>
              <a:rPr lang="en-US" dirty="0">
                <a:latin typeface="Calibri" panose="020F0502020204030204" pitchFamily="34" charset="0"/>
                <a:ea typeface="Calibri" panose="020F0502020204030204" pitchFamily="34" charset="0"/>
                <a:cs typeface="Calibri" panose="020F0502020204030204" pitchFamily="34" charset="0"/>
              </a:rPr>
              <a:t>Converts on Paul’s first preaching tour.</a:t>
            </a:r>
          </a:p>
          <a:p>
            <a:pPr marL="0" indent="0" algn="ctr">
              <a:buNone/>
              <a:defRPr/>
            </a:pPr>
            <a:r>
              <a:rPr lang="en-US" sz="2800" i="1" dirty="0">
                <a:latin typeface="Calibri" panose="020F0502020204030204" pitchFamily="34" charset="0"/>
                <a:ea typeface="Calibri" panose="020F0502020204030204" pitchFamily="34" charset="0"/>
                <a:cs typeface="Calibri" panose="020F0502020204030204" pitchFamily="34" charset="0"/>
              </a:rPr>
              <a:t>“But Jews came from Antioch and Iconium, and having won over the crowds, they stoned Paul and dragged him out of the city, supposing him to be dead. But while the disciples stood around him, he got up and entered the city. The next day he went away with Barnabas to Derbe. After they had preached the gospel to that city and had made many disciples, they returned to Lystra and to Iconium and to Antioch, strengthening the souls of the disciples, </a:t>
            </a:r>
            <a:r>
              <a:rPr lang="en-US" sz="2800" b="1" i="1" dirty="0">
                <a:latin typeface="Calibri" panose="020F0502020204030204" pitchFamily="34" charset="0"/>
                <a:ea typeface="Calibri" panose="020F0502020204030204" pitchFamily="34" charset="0"/>
                <a:cs typeface="Calibri" panose="020F0502020204030204" pitchFamily="34" charset="0"/>
              </a:rPr>
              <a:t>encouraging them to continue in the faith</a:t>
            </a:r>
            <a:r>
              <a:rPr lang="en-US" sz="2800" i="1" dirty="0">
                <a:latin typeface="Calibri" panose="020F0502020204030204" pitchFamily="34" charset="0"/>
                <a:ea typeface="Calibri" panose="020F0502020204030204" pitchFamily="34" charset="0"/>
                <a:cs typeface="Calibri" panose="020F0502020204030204" pitchFamily="34" charset="0"/>
              </a:rPr>
              <a:t>, and saying, “Through many tribulations we must enter the kingdom of God.” </a:t>
            </a:r>
            <a:r>
              <a:rPr lang="en-US" sz="2800" b="1" dirty="0">
                <a:solidFill>
                  <a:srgbClr val="FF0000"/>
                </a:solidFill>
                <a:latin typeface="Calibri" panose="020F0502020204030204" pitchFamily="34" charset="0"/>
                <a:ea typeface="Calibri" panose="020F0502020204030204" pitchFamily="34" charset="0"/>
                <a:cs typeface="Calibri" panose="020F0502020204030204" pitchFamily="34" charset="0"/>
              </a:rPr>
              <a:t>(Acts 14:19-22)</a:t>
            </a:r>
          </a:p>
        </p:txBody>
      </p:sp>
    </p:spTree>
    <p:extLst>
      <p:ext uri="{BB962C8B-B14F-4D97-AF65-F5344CB8AC3E}">
        <p14:creationId xmlns:p14="http://schemas.microsoft.com/office/powerpoint/2010/main" val="372737518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wipe(left)">
                                      <p:cBhvr>
                                        <p:cTn id="10"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541146-0BB3-ACD1-ECAE-808D1DDCCE9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D51FBE4-EBF9-1195-69F4-AF10E9B1DCCF}"/>
              </a:ext>
            </a:extLst>
          </p:cNvPr>
          <p:cNvSpPr>
            <a:spLocks noGrp="1"/>
          </p:cNvSpPr>
          <p:nvPr>
            <p:ph type="title"/>
          </p:nvPr>
        </p:nvSpPr>
        <p:spPr>
          <a:xfrm>
            <a:off x="457200" y="0"/>
            <a:ext cx="8229600" cy="1143000"/>
          </a:xfrm>
        </p:spPr>
        <p:txBody>
          <a:bodyPr>
            <a:normAutofit fontScale="90000"/>
          </a:bodyPr>
          <a:lstStyle/>
          <a:p>
            <a:pPr>
              <a:defRPr/>
            </a:pPr>
            <a:r>
              <a:rPr lang="en-US" dirty="0">
                <a:latin typeface="Calibri" panose="020F0502020204030204" pitchFamily="34" charset="0"/>
                <a:ea typeface="Calibri" panose="020F0502020204030204" pitchFamily="34" charset="0"/>
                <a:cs typeface="Calibri" panose="020F0502020204030204" pitchFamily="34" charset="0"/>
              </a:rPr>
              <a:t>Fidelity To Christ Requires </a:t>
            </a:r>
            <a:br>
              <a:rPr lang="en-US" dirty="0">
                <a:latin typeface="Calibri" panose="020F0502020204030204" pitchFamily="34" charset="0"/>
                <a:ea typeface="Calibri" panose="020F0502020204030204" pitchFamily="34" charset="0"/>
                <a:cs typeface="Calibri" panose="020F0502020204030204" pitchFamily="34" charset="0"/>
              </a:rPr>
            </a:br>
            <a:r>
              <a:rPr lang="en-US" dirty="0">
                <a:latin typeface="Calibri" panose="020F0502020204030204" pitchFamily="34" charset="0"/>
                <a:ea typeface="Calibri" panose="020F0502020204030204" pitchFamily="34" charset="0"/>
                <a:cs typeface="Calibri" panose="020F0502020204030204" pitchFamily="34" charset="0"/>
              </a:rPr>
              <a:t>The Word Of God</a:t>
            </a:r>
          </a:p>
        </p:txBody>
      </p:sp>
      <p:sp>
        <p:nvSpPr>
          <p:cNvPr id="3" name="Content Placeholder 2">
            <a:extLst>
              <a:ext uri="{FF2B5EF4-FFF2-40B4-BE49-F238E27FC236}">
                <a16:creationId xmlns:a16="http://schemas.microsoft.com/office/drawing/2014/main" id="{6E5B685A-5389-5C4D-A70B-2037413B2E34}"/>
              </a:ext>
            </a:extLst>
          </p:cNvPr>
          <p:cNvSpPr>
            <a:spLocks noGrp="1"/>
          </p:cNvSpPr>
          <p:nvPr>
            <p:ph idx="1"/>
          </p:nvPr>
        </p:nvSpPr>
        <p:spPr>
          <a:xfrm>
            <a:off x="152400" y="1208314"/>
            <a:ext cx="8839200" cy="5573486"/>
          </a:xfrm>
        </p:spPr>
        <p:txBody>
          <a:bodyPr>
            <a:normAutofit/>
          </a:bodyPr>
          <a:lstStyle/>
          <a:p>
            <a:pPr>
              <a:defRPr/>
            </a:pPr>
            <a:r>
              <a:rPr lang="en-US" dirty="0">
                <a:latin typeface="Calibri" panose="020F0502020204030204" pitchFamily="34" charset="0"/>
                <a:ea typeface="Calibri" panose="020F0502020204030204" pitchFamily="34" charset="0"/>
                <a:cs typeface="Calibri" panose="020F0502020204030204" pitchFamily="34" charset="0"/>
              </a:rPr>
              <a:t>The Ephesians.</a:t>
            </a:r>
          </a:p>
          <a:p>
            <a:pPr marL="0" indent="0" algn="ctr">
              <a:buNone/>
              <a:defRPr/>
            </a:pPr>
            <a:r>
              <a:rPr lang="en-US" sz="2400" dirty="0">
                <a:latin typeface="Calibri" panose="020F0502020204030204" pitchFamily="34" charset="0"/>
                <a:ea typeface="Calibri" panose="020F0502020204030204" pitchFamily="34" charset="0"/>
                <a:cs typeface="Calibri" panose="020F0502020204030204" pitchFamily="34" charset="0"/>
              </a:rPr>
              <a:t> </a:t>
            </a:r>
            <a:r>
              <a:rPr lang="en-US" sz="2400" i="1" dirty="0">
                <a:latin typeface="Calibri" panose="020F0502020204030204" pitchFamily="34" charset="0"/>
                <a:ea typeface="Calibri" panose="020F0502020204030204" pitchFamily="34" charset="0"/>
                <a:cs typeface="Calibri" panose="020F0502020204030204" pitchFamily="34" charset="0"/>
              </a:rPr>
              <a:t>“And he entered the synagogue and continued speaking out boldly for three months, reasoning and persuading them about the kingdom of God. But when some were becoming hardened and disobedient, speaking evil of the Way before the people, he withdrew from them and took away the disciples, reasoning daily in the school of Tyrannus. This took place for two years, so that all who lived in Asia heard the word of the Lord, both Jews and Greeks.” </a:t>
            </a:r>
            <a:r>
              <a:rPr lang="en-US" sz="2400" b="1" dirty="0">
                <a:solidFill>
                  <a:srgbClr val="FF0000"/>
                </a:solidFill>
                <a:latin typeface="Calibri" panose="020F0502020204030204" pitchFamily="34" charset="0"/>
                <a:ea typeface="Calibri" panose="020F0502020204030204" pitchFamily="34" charset="0"/>
                <a:cs typeface="Calibri" panose="020F0502020204030204" pitchFamily="34" charset="0"/>
              </a:rPr>
              <a:t>(Acts 19:8-10)</a:t>
            </a:r>
          </a:p>
          <a:p>
            <a:pPr marL="0" indent="0" algn="ctr">
              <a:buNone/>
              <a:defRPr/>
            </a:pPr>
            <a:endParaRPr lang="en-US" sz="800" i="1" dirty="0">
              <a:latin typeface="Calibri" panose="020F0502020204030204" pitchFamily="34" charset="0"/>
              <a:ea typeface="Calibri" panose="020F0502020204030204" pitchFamily="34" charset="0"/>
              <a:cs typeface="Calibri" panose="020F0502020204030204" pitchFamily="34" charset="0"/>
            </a:endParaRPr>
          </a:p>
          <a:p>
            <a:pPr marL="0" indent="0" algn="ctr">
              <a:buNone/>
              <a:defRPr/>
            </a:pPr>
            <a:r>
              <a:rPr lang="en-US" sz="2400" i="1" dirty="0">
                <a:latin typeface="Calibri" panose="020F0502020204030204" pitchFamily="34" charset="0"/>
                <a:ea typeface="Calibri" panose="020F0502020204030204" pitchFamily="34" charset="0"/>
                <a:cs typeface="Calibri" panose="020F0502020204030204" pitchFamily="34" charset="0"/>
              </a:rPr>
              <a:t>“So the </a:t>
            </a:r>
            <a:r>
              <a:rPr lang="en-US" sz="2400" b="1" i="1" dirty="0">
                <a:latin typeface="Calibri" panose="020F0502020204030204" pitchFamily="34" charset="0"/>
                <a:ea typeface="Calibri" panose="020F0502020204030204" pitchFamily="34" charset="0"/>
                <a:cs typeface="Calibri" panose="020F0502020204030204" pitchFamily="34" charset="0"/>
              </a:rPr>
              <a:t>word of the Lord was growing </a:t>
            </a:r>
            <a:r>
              <a:rPr lang="en-US" sz="2400" i="1" dirty="0">
                <a:latin typeface="Calibri" panose="020F0502020204030204" pitchFamily="34" charset="0"/>
                <a:ea typeface="Calibri" panose="020F0502020204030204" pitchFamily="34" charset="0"/>
                <a:cs typeface="Calibri" panose="020F0502020204030204" pitchFamily="34" charset="0"/>
              </a:rPr>
              <a:t>mightily and prevailing.”</a:t>
            </a:r>
            <a:r>
              <a:rPr lang="en-US" sz="2400" dirty="0">
                <a:latin typeface="Calibri" panose="020F0502020204030204" pitchFamily="34" charset="0"/>
                <a:ea typeface="Calibri" panose="020F0502020204030204" pitchFamily="34" charset="0"/>
                <a:cs typeface="Calibri" panose="020F0502020204030204" pitchFamily="34" charset="0"/>
              </a:rPr>
              <a:t> </a:t>
            </a:r>
            <a:br>
              <a:rPr lang="en-US" sz="2400" dirty="0">
                <a:latin typeface="Calibri" panose="020F0502020204030204" pitchFamily="34" charset="0"/>
                <a:ea typeface="Calibri" panose="020F0502020204030204" pitchFamily="34" charset="0"/>
                <a:cs typeface="Calibri" panose="020F0502020204030204" pitchFamily="34" charset="0"/>
              </a:rPr>
            </a:br>
            <a:r>
              <a:rPr lang="en-US" sz="2400" b="1" dirty="0">
                <a:solidFill>
                  <a:srgbClr val="FF0000"/>
                </a:solidFill>
                <a:latin typeface="Calibri" panose="020F0502020204030204" pitchFamily="34" charset="0"/>
                <a:ea typeface="Calibri" panose="020F0502020204030204" pitchFamily="34" charset="0"/>
                <a:cs typeface="Calibri" panose="020F0502020204030204" pitchFamily="34" charset="0"/>
              </a:rPr>
              <a:t>(Acts 19:20)</a:t>
            </a:r>
          </a:p>
          <a:p>
            <a:pPr marL="0" indent="0" algn="ctr">
              <a:buNone/>
              <a:defRPr/>
            </a:pPr>
            <a:r>
              <a:rPr lang="en-US" sz="2400" i="1" dirty="0">
                <a:latin typeface="Calibri" panose="020F0502020204030204" pitchFamily="34" charset="0"/>
                <a:ea typeface="Calibri" panose="020F0502020204030204" pitchFamily="34" charset="0"/>
                <a:cs typeface="Calibri" panose="020F0502020204030204" pitchFamily="34" charset="0"/>
              </a:rPr>
              <a:t>“And now I commend you to God and to the </a:t>
            </a:r>
            <a:r>
              <a:rPr lang="en-US" sz="2400" b="1" i="1" dirty="0">
                <a:latin typeface="Calibri" panose="020F0502020204030204" pitchFamily="34" charset="0"/>
                <a:ea typeface="Calibri" panose="020F0502020204030204" pitchFamily="34" charset="0"/>
                <a:cs typeface="Calibri" panose="020F0502020204030204" pitchFamily="34" charset="0"/>
              </a:rPr>
              <a:t>word of His grace, which is able to build you</a:t>
            </a:r>
            <a:r>
              <a:rPr lang="en-US" sz="2400" i="1" dirty="0">
                <a:latin typeface="Calibri" panose="020F0502020204030204" pitchFamily="34" charset="0"/>
                <a:ea typeface="Calibri" panose="020F0502020204030204" pitchFamily="34" charset="0"/>
                <a:cs typeface="Calibri" panose="020F0502020204030204" pitchFamily="34" charset="0"/>
              </a:rPr>
              <a:t> up and to give you the inheritance among all those who are sanctified.” </a:t>
            </a:r>
            <a:r>
              <a:rPr lang="en-US" sz="2400" b="1" dirty="0">
                <a:solidFill>
                  <a:srgbClr val="FF0000"/>
                </a:solidFill>
                <a:latin typeface="Calibri" panose="020F0502020204030204" pitchFamily="34" charset="0"/>
                <a:ea typeface="Calibri" panose="020F0502020204030204" pitchFamily="34" charset="0"/>
                <a:cs typeface="Calibri" panose="020F0502020204030204" pitchFamily="34" charset="0"/>
              </a:rPr>
              <a:t>(Acts 20:32)</a:t>
            </a:r>
          </a:p>
        </p:txBody>
      </p:sp>
    </p:spTree>
    <p:extLst>
      <p:ext uri="{BB962C8B-B14F-4D97-AF65-F5344CB8AC3E}">
        <p14:creationId xmlns:p14="http://schemas.microsoft.com/office/powerpoint/2010/main" val="292827590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wipe(left)">
                                      <p:cBhvr>
                                        <p:cTn id="10" dur="5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8"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Effect transition="in" filter="wipe(left)">
                                      <p:cBhvr>
                                        <p:cTn id="15" dur="500"/>
                                        <p:tgtEl>
                                          <p:spTgt spid="3">
                                            <p:txEl>
                                              <p:pRg st="3" end="3"/>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22" presetClass="entr" presetSubtype="8" fill="hold" grpId="0" nodeType="clickEffect">
                                  <p:stCondLst>
                                    <p:cond delay="0"/>
                                  </p:stCondLst>
                                  <p:childTnLst>
                                    <p:set>
                                      <p:cBhvr>
                                        <p:cTn id="19" dur="1" fill="hold">
                                          <p:stCondLst>
                                            <p:cond delay="0"/>
                                          </p:stCondLst>
                                        </p:cTn>
                                        <p:tgtEl>
                                          <p:spTgt spid="3">
                                            <p:txEl>
                                              <p:pRg st="4" end="4"/>
                                            </p:txEl>
                                          </p:spTgt>
                                        </p:tgtEl>
                                        <p:attrNameLst>
                                          <p:attrName>style.visibility</p:attrName>
                                        </p:attrNameLst>
                                      </p:cBhvr>
                                      <p:to>
                                        <p:strVal val="visible"/>
                                      </p:to>
                                    </p:set>
                                    <p:animEffect transition="in" filter="wipe(left)">
                                      <p:cBhvr>
                                        <p:cTn id="20"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BC1134-8D2A-C1E4-CB91-EA70068FAA0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7BB6505-1B52-1AF2-3253-0969626FBC52}"/>
              </a:ext>
            </a:extLst>
          </p:cNvPr>
          <p:cNvSpPr>
            <a:spLocks noGrp="1"/>
          </p:cNvSpPr>
          <p:nvPr>
            <p:ph type="title"/>
          </p:nvPr>
        </p:nvSpPr>
        <p:spPr>
          <a:xfrm>
            <a:off x="457200" y="76200"/>
            <a:ext cx="8229600" cy="1143000"/>
          </a:xfrm>
        </p:spPr>
        <p:txBody>
          <a:bodyPr>
            <a:normAutofit fontScale="90000"/>
          </a:bodyPr>
          <a:lstStyle/>
          <a:p>
            <a:pPr>
              <a:defRPr/>
            </a:pPr>
            <a:r>
              <a:rPr lang="en-US" dirty="0">
                <a:latin typeface="Calibri" panose="020F0502020204030204" pitchFamily="34" charset="0"/>
                <a:ea typeface="Calibri" panose="020F0502020204030204" pitchFamily="34" charset="0"/>
                <a:cs typeface="Calibri" panose="020F0502020204030204" pitchFamily="34" charset="0"/>
              </a:rPr>
              <a:t>Fidelity To Christ Requires </a:t>
            </a:r>
            <a:br>
              <a:rPr lang="en-US" dirty="0">
                <a:latin typeface="Calibri" panose="020F0502020204030204" pitchFamily="34" charset="0"/>
                <a:ea typeface="Calibri" panose="020F0502020204030204" pitchFamily="34" charset="0"/>
                <a:cs typeface="Calibri" panose="020F0502020204030204" pitchFamily="34" charset="0"/>
              </a:rPr>
            </a:br>
            <a:r>
              <a:rPr lang="en-US" dirty="0">
                <a:latin typeface="Calibri" panose="020F0502020204030204" pitchFamily="34" charset="0"/>
                <a:ea typeface="Calibri" panose="020F0502020204030204" pitchFamily="34" charset="0"/>
                <a:cs typeface="Calibri" panose="020F0502020204030204" pitchFamily="34" charset="0"/>
              </a:rPr>
              <a:t>The Word Of God</a:t>
            </a:r>
          </a:p>
        </p:txBody>
      </p:sp>
      <p:sp>
        <p:nvSpPr>
          <p:cNvPr id="3" name="Content Placeholder 2">
            <a:extLst>
              <a:ext uri="{FF2B5EF4-FFF2-40B4-BE49-F238E27FC236}">
                <a16:creationId xmlns:a16="http://schemas.microsoft.com/office/drawing/2014/main" id="{333912E5-E43D-B0AB-42CC-D954ABD94373}"/>
              </a:ext>
            </a:extLst>
          </p:cNvPr>
          <p:cNvSpPr>
            <a:spLocks noGrp="1"/>
          </p:cNvSpPr>
          <p:nvPr>
            <p:ph idx="1"/>
          </p:nvPr>
        </p:nvSpPr>
        <p:spPr>
          <a:xfrm>
            <a:off x="114300" y="1401762"/>
            <a:ext cx="8915400" cy="5380038"/>
          </a:xfrm>
        </p:spPr>
        <p:txBody>
          <a:bodyPr>
            <a:normAutofit/>
          </a:bodyPr>
          <a:lstStyle/>
          <a:p>
            <a:pPr>
              <a:defRPr/>
            </a:pPr>
            <a:r>
              <a:rPr lang="en-US" dirty="0">
                <a:latin typeface="Calibri" panose="020F0502020204030204" pitchFamily="34" charset="0"/>
                <a:ea typeface="Calibri" panose="020F0502020204030204" pitchFamily="34" charset="0"/>
                <a:cs typeface="Calibri" panose="020F0502020204030204" pitchFamily="34" charset="0"/>
              </a:rPr>
              <a:t>The Thessalonians.</a:t>
            </a:r>
          </a:p>
          <a:p>
            <a:pPr marL="0" indent="0" algn="ctr">
              <a:buNone/>
              <a:defRPr/>
            </a:pPr>
            <a:r>
              <a:rPr lang="en-US" sz="2400" i="1" dirty="0">
                <a:latin typeface="Calibri" panose="020F0502020204030204" pitchFamily="34" charset="0"/>
                <a:ea typeface="Calibri" panose="020F0502020204030204" pitchFamily="34" charset="0"/>
                <a:cs typeface="Calibri" panose="020F0502020204030204" pitchFamily="34" charset="0"/>
              </a:rPr>
              <a:t>“Now when they had traveled through Amphipolis and Apollonia, they came to Thessalonica, where there was a synagogue of the Jews. And according to Paul’s custom, he went to them, and for three Sabbaths </a:t>
            </a:r>
            <a:r>
              <a:rPr lang="en-US" sz="2400" b="1" i="1" dirty="0">
                <a:latin typeface="Calibri" panose="020F0502020204030204" pitchFamily="34" charset="0"/>
                <a:ea typeface="Calibri" panose="020F0502020204030204" pitchFamily="34" charset="0"/>
                <a:cs typeface="Calibri" panose="020F0502020204030204" pitchFamily="34" charset="0"/>
              </a:rPr>
              <a:t>reasoned with them from the Scriptures</a:t>
            </a:r>
            <a:r>
              <a:rPr lang="en-US" sz="2400" i="1" dirty="0">
                <a:latin typeface="Calibri" panose="020F0502020204030204" pitchFamily="34" charset="0"/>
                <a:ea typeface="Calibri" panose="020F0502020204030204" pitchFamily="34" charset="0"/>
                <a:cs typeface="Calibri" panose="020F0502020204030204" pitchFamily="34" charset="0"/>
              </a:rPr>
              <a:t>, explaining and giving evidence that the Christ had to suffer and rise again from the dead, and saying, ‘This Jesus whom I am proclaiming to you is the Christ.’ And </a:t>
            </a:r>
            <a:r>
              <a:rPr lang="en-US" sz="2400" b="1" i="1" dirty="0">
                <a:latin typeface="Calibri" panose="020F0502020204030204" pitchFamily="34" charset="0"/>
                <a:ea typeface="Calibri" panose="020F0502020204030204" pitchFamily="34" charset="0"/>
                <a:cs typeface="Calibri" panose="020F0502020204030204" pitchFamily="34" charset="0"/>
              </a:rPr>
              <a:t>some of them were persuaded </a:t>
            </a:r>
            <a:r>
              <a:rPr lang="en-US" sz="2400" i="1" dirty="0">
                <a:latin typeface="Calibri" panose="020F0502020204030204" pitchFamily="34" charset="0"/>
                <a:ea typeface="Calibri" panose="020F0502020204030204" pitchFamily="34" charset="0"/>
                <a:cs typeface="Calibri" panose="020F0502020204030204" pitchFamily="34" charset="0"/>
              </a:rPr>
              <a:t>and joined Paul and Silas, along with a large number of the God-fearing Greeks and a number of the leading women.” </a:t>
            </a:r>
            <a:r>
              <a:rPr lang="en-US" sz="2400" b="1" dirty="0">
                <a:solidFill>
                  <a:srgbClr val="FF0000"/>
                </a:solidFill>
                <a:latin typeface="Calibri" panose="020F0502020204030204" pitchFamily="34" charset="0"/>
                <a:ea typeface="Calibri" panose="020F0502020204030204" pitchFamily="34" charset="0"/>
                <a:cs typeface="Calibri" panose="020F0502020204030204" pitchFamily="34" charset="0"/>
              </a:rPr>
              <a:t>(Acts 17:1-4)</a:t>
            </a:r>
          </a:p>
          <a:p>
            <a:pPr marL="0" indent="0" algn="ctr">
              <a:buNone/>
              <a:defRPr/>
            </a:pPr>
            <a:endParaRPr lang="en-US" sz="800" i="1" dirty="0">
              <a:latin typeface="Calibri" panose="020F0502020204030204" pitchFamily="34" charset="0"/>
              <a:ea typeface="Calibri" panose="020F0502020204030204" pitchFamily="34" charset="0"/>
              <a:cs typeface="Calibri" panose="020F0502020204030204" pitchFamily="34" charset="0"/>
            </a:endParaRPr>
          </a:p>
          <a:p>
            <a:pPr marL="0" indent="0" algn="ctr">
              <a:buNone/>
              <a:defRPr/>
            </a:pPr>
            <a:r>
              <a:rPr lang="en-US" sz="2400" i="1" dirty="0">
                <a:latin typeface="Calibri" panose="020F0502020204030204" pitchFamily="34" charset="0"/>
                <a:ea typeface="Calibri" panose="020F0502020204030204" pitchFamily="34" charset="0"/>
                <a:cs typeface="Calibri" panose="020F0502020204030204" pitchFamily="34" charset="0"/>
              </a:rPr>
              <a:t>“So then, brethren, </a:t>
            </a:r>
            <a:r>
              <a:rPr lang="en-US" sz="2400" b="1" i="1" dirty="0">
                <a:latin typeface="Calibri" panose="020F0502020204030204" pitchFamily="34" charset="0"/>
                <a:ea typeface="Calibri" panose="020F0502020204030204" pitchFamily="34" charset="0"/>
                <a:cs typeface="Calibri" panose="020F0502020204030204" pitchFamily="34" charset="0"/>
              </a:rPr>
              <a:t>stand firm and hold to the traditions which you were taught</a:t>
            </a:r>
            <a:r>
              <a:rPr lang="en-US" sz="2400" i="1" dirty="0">
                <a:latin typeface="Calibri" panose="020F0502020204030204" pitchFamily="34" charset="0"/>
                <a:ea typeface="Calibri" panose="020F0502020204030204" pitchFamily="34" charset="0"/>
                <a:cs typeface="Calibri" panose="020F0502020204030204" pitchFamily="34" charset="0"/>
              </a:rPr>
              <a:t>, whether by word of mouth or by letter from us.” </a:t>
            </a:r>
            <a:br>
              <a:rPr lang="en-US" sz="2400" dirty="0">
                <a:latin typeface="Calibri" panose="020F0502020204030204" pitchFamily="34" charset="0"/>
                <a:ea typeface="Calibri" panose="020F0502020204030204" pitchFamily="34" charset="0"/>
                <a:cs typeface="Calibri" panose="020F0502020204030204" pitchFamily="34" charset="0"/>
              </a:rPr>
            </a:br>
            <a:r>
              <a:rPr lang="en-US" sz="2400" b="1" dirty="0">
                <a:solidFill>
                  <a:srgbClr val="FF0000"/>
                </a:solidFill>
                <a:latin typeface="Calibri" panose="020F0502020204030204" pitchFamily="34" charset="0"/>
                <a:ea typeface="Calibri" panose="020F0502020204030204" pitchFamily="34" charset="0"/>
                <a:cs typeface="Calibri" panose="020F0502020204030204" pitchFamily="34" charset="0"/>
              </a:rPr>
              <a:t>(2 Thessalonians 2:15)</a:t>
            </a:r>
          </a:p>
        </p:txBody>
      </p:sp>
    </p:spTree>
    <p:extLst>
      <p:ext uri="{BB962C8B-B14F-4D97-AF65-F5344CB8AC3E}">
        <p14:creationId xmlns:p14="http://schemas.microsoft.com/office/powerpoint/2010/main" val="128321723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wipe(left)">
                                      <p:cBhvr>
                                        <p:cTn id="10" dur="5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8"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Effect transition="in" filter="wipe(left)">
                                      <p:cBhvr>
                                        <p:cTn id="15"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7B9431-E7CF-A09C-8E9D-BD7A288E993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A0832C2-401A-A4C3-C4ED-6830E99654AC}"/>
              </a:ext>
            </a:extLst>
          </p:cNvPr>
          <p:cNvSpPr>
            <a:spLocks noGrp="1"/>
          </p:cNvSpPr>
          <p:nvPr>
            <p:ph type="title"/>
          </p:nvPr>
        </p:nvSpPr>
        <p:spPr>
          <a:xfrm>
            <a:off x="457200" y="43543"/>
            <a:ext cx="8229600" cy="1143000"/>
          </a:xfrm>
        </p:spPr>
        <p:txBody>
          <a:bodyPr>
            <a:normAutofit fontScale="90000"/>
          </a:bodyPr>
          <a:lstStyle/>
          <a:p>
            <a:pPr>
              <a:defRPr/>
            </a:pPr>
            <a:r>
              <a:rPr lang="en-US" dirty="0">
                <a:latin typeface="Calibri" panose="020F0502020204030204" pitchFamily="34" charset="0"/>
                <a:ea typeface="Calibri" panose="020F0502020204030204" pitchFamily="34" charset="0"/>
                <a:cs typeface="Calibri" panose="020F0502020204030204" pitchFamily="34" charset="0"/>
              </a:rPr>
              <a:t>Fidelity To Christ Requires </a:t>
            </a:r>
            <a:br>
              <a:rPr lang="en-US" dirty="0">
                <a:latin typeface="Calibri" panose="020F0502020204030204" pitchFamily="34" charset="0"/>
                <a:ea typeface="Calibri" panose="020F0502020204030204" pitchFamily="34" charset="0"/>
                <a:cs typeface="Calibri" panose="020F0502020204030204" pitchFamily="34" charset="0"/>
              </a:rPr>
            </a:br>
            <a:r>
              <a:rPr lang="en-US" dirty="0">
                <a:latin typeface="Calibri" panose="020F0502020204030204" pitchFamily="34" charset="0"/>
                <a:ea typeface="Calibri" panose="020F0502020204030204" pitchFamily="34" charset="0"/>
                <a:cs typeface="Calibri" panose="020F0502020204030204" pitchFamily="34" charset="0"/>
              </a:rPr>
              <a:t>The Word Of God</a:t>
            </a:r>
          </a:p>
        </p:txBody>
      </p:sp>
      <p:sp>
        <p:nvSpPr>
          <p:cNvPr id="3" name="Content Placeholder 2">
            <a:extLst>
              <a:ext uri="{FF2B5EF4-FFF2-40B4-BE49-F238E27FC236}">
                <a16:creationId xmlns:a16="http://schemas.microsoft.com/office/drawing/2014/main" id="{9B0C3CA1-B4D5-5684-D37C-6BDC986AA51B}"/>
              </a:ext>
            </a:extLst>
          </p:cNvPr>
          <p:cNvSpPr>
            <a:spLocks noGrp="1"/>
          </p:cNvSpPr>
          <p:nvPr>
            <p:ph idx="1"/>
          </p:nvPr>
        </p:nvSpPr>
        <p:spPr>
          <a:xfrm>
            <a:off x="152400" y="1186543"/>
            <a:ext cx="8915400" cy="5595257"/>
          </a:xfrm>
        </p:spPr>
        <p:txBody>
          <a:bodyPr>
            <a:normAutofit/>
          </a:bodyPr>
          <a:lstStyle/>
          <a:p>
            <a:pPr>
              <a:defRPr/>
            </a:pPr>
            <a:r>
              <a:rPr lang="en-US" dirty="0">
                <a:latin typeface="Calibri" panose="020F0502020204030204" pitchFamily="34" charset="0"/>
                <a:ea typeface="Calibri" panose="020F0502020204030204" pitchFamily="34" charset="0"/>
                <a:cs typeface="Calibri" panose="020F0502020204030204" pitchFamily="34" charset="0"/>
              </a:rPr>
              <a:t>All Christians. </a:t>
            </a:r>
          </a:p>
          <a:p>
            <a:pPr marL="0" indent="0" algn="ctr">
              <a:buNone/>
              <a:defRPr/>
            </a:pPr>
            <a:r>
              <a:rPr lang="en-US" sz="2700" i="1" dirty="0">
                <a:latin typeface="Calibri" panose="020F0502020204030204" pitchFamily="34" charset="0"/>
                <a:ea typeface="Calibri" panose="020F0502020204030204" pitchFamily="34" charset="0"/>
                <a:cs typeface="Calibri" panose="020F0502020204030204" pitchFamily="34" charset="0"/>
              </a:rPr>
              <a:t>“Anyone who goes too far and does not abide in the teaching of Christ, does not have God; </a:t>
            </a:r>
            <a:r>
              <a:rPr lang="en-US" sz="2700" b="1" i="1" dirty="0">
                <a:latin typeface="Calibri" panose="020F0502020204030204" pitchFamily="34" charset="0"/>
                <a:ea typeface="Calibri" panose="020F0502020204030204" pitchFamily="34" charset="0"/>
                <a:cs typeface="Calibri" panose="020F0502020204030204" pitchFamily="34" charset="0"/>
              </a:rPr>
              <a:t>the one who abides in the teaching</a:t>
            </a:r>
            <a:r>
              <a:rPr lang="en-US" sz="2700" i="1" dirty="0">
                <a:latin typeface="Calibri" panose="020F0502020204030204" pitchFamily="34" charset="0"/>
                <a:ea typeface="Calibri" panose="020F0502020204030204" pitchFamily="34" charset="0"/>
                <a:cs typeface="Calibri" panose="020F0502020204030204" pitchFamily="34" charset="0"/>
              </a:rPr>
              <a:t>, he has both the Father and the Son.” </a:t>
            </a:r>
            <a:r>
              <a:rPr lang="en-US" sz="2700" b="1" dirty="0">
                <a:solidFill>
                  <a:srgbClr val="FF0000"/>
                </a:solidFill>
                <a:latin typeface="Calibri" panose="020F0502020204030204" pitchFamily="34" charset="0"/>
                <a:ea typeface="Calibri" panose="020F0502020204030204" pitchFamily="34" charset="0"/>
                <a:cs typeface="Calibri" panose="020F0502020204030204" pitchFamily="34" charset="0"/>
              </a:rPr>
              <a:t>(2 John 9)</a:t>
            </a:r>
          </a:p>
          <a:p>
            <a:pPr marL="0" indent="0" algn="ctr">
              <a:buNone/>
              <a:defRPr/>
            </a:pPr>
            <a:endParaRPr lang="en-US" sz="800" i="1" dirty="0">
              <a:latin typeface="Calibri" panose="020F0502020204030204" pitchFamily="34" charset="0"/>
              <a:ea typeface="Calibri" panose="020F0502020204030204" pitchFamily="34" charset="0"/>
              <a:cs typeface="Calibri" panose="020F0502020204030204" pitchFamily="34" charset="0"/>
            </a:endParaRPr>
          </a:p>
          <a:p>
            <a:pPr marL="0" indent="0" algn="ctr">
              <a:buNone/>
              <a:defRPr/>
            </a:pPr>
            <a:r>
              <a:rPr lang="en-US" sz="2700" i="1" dirty="0">
                <a:latin typeface="Calibri" panose="020F0502020204030204" pitchFamily="34" charset="0"/>
                <a:ea typeface="Calibri" panose="020F0502020204030204" pitchFamily="34" charset="0"/>
                <a:cs typeface="Calibri" panose="020F0502020204030204" pitchFamily="34" charset="0"/>
              </a:rPr>
              <a:t>“Beloved, while I was making every effort to write you about our common salvation, I felt the necessity to write to you appealing that you </a:t>
            </a:r>
            <a:r>
              <a:rPr lang="en-US" sz="2700" b="1" i="1" dirty="0">
                <a:latin typeface="Calibri" panose="020F0502020204030204" pitchFamily="34" charset="0"/>
                <a:ea typeface="Calibri" panose="020F0502020204030204" pitchFamily="34" charset="0"/>
                <a:cs typeface="Calibri" panose="020F0502020204030204" pitchFamily="34" charset="0"/>
              </a:rPr>
              <a:t>contend earnestly for the faith</a:t>
            </a:r>
            <a:r>
              <a:rPr lang="en-US" sz="2700" i="1" dirty="0">
                <a:latin typeface="Calibri" panose="020F0502020204030204" pitchFamily="34" charset="0"/>
                <a:ea typeface="Calibri" panose="020F0502020204030204" pitchFamily="34" charset="0"/>
                <a:cs typeface="Calibri" panose="020F0502020204030204" pitchFamily="34" charset="0"/>
              </a:rPr>
              <a:t> which was </a:t>
            </a:r>
            <a:r>
              <a:rPr lang="en-US" sz="2700" b="1" i="1" dirty="0">
                <a:latin typeface="Calibri" panose="020F0502020204030204" pitchFamily="34" charset="0"/>
                <a:ea typeface="Calibri" panose="020F0502020204030204" pitchFamily="34" charset="0"/>
                <a:cs typeface="Calibri" panose="020F0502020204030204" pitchFamily="34" charset="0"/>
              </a:rPr>
              <a:t>once for all </a:t>
            </a:r>
            <a:r>
              <a:rPr lang="en-US" sz="2700" i="1" dirty="0">
                <a:latin typeface="Calibri" panose="020F0502020204030204" pitchFamily="34" charset="0"/>
                <a:ea typeface="Calibri" panose="020F0502020204030204" pitchFamily="34" charset="0"/>
                <a:cs typeface="Calibri" panose="020F0502020204030204" pitchFamily="34" charset="0"/>
              </a:rPr>
              <a:t>handed down to the saints.” </a:t>
            </a:r>
            <a:r>
              <a:rPr lang="en-US" sz="2700" b="1" dirty="0">
                <a:solidFill>
                  <a:srgbClr val="FF0000"/>
                </a:solidFill>
                <a:latin typeface="Calibri" panose="020F0502020204030204" pitchFamily="34" charset="0"/>
                <a:ea typeface="Calibri" panose="020F0502020204030204" pitchFamily="34" charset="0"/>
                <a:cs typeface="Calibri" panose="020F0502020204030204" pitchFamily="34" charset="0"/>
              </a:rPr>
              <a:t>(Jude 3)</a:t>
            </a:r>
          </a:p>
          <a:p>
            <a:pPr marL="0" indent="0" algn="ctr">
              <a:buNone/>
              <a:defRPr/>
            </a:pPr>
            <a:endParaRPr lang="en-US" sz="800" i="1" dirty="0">
              <a:latin typeface="Calibri" panose="020F0502020204030204" pitchFamily="34" charset="0"/>
              <a:ea typeface="Calibri" panose="020F0502020204030204" pitchFamily="34" charset="0"/>
              <a:cs typeface="Calibri" panose="020F0502020204030204" pitchFamily="34" charset="0"/>
            </a:endParaRPr>
          </a:p>
          <a:p>
            <a:pPr marL="0" indent="0" algn="ctr">
              <a:buNone/>
              <a:defRPr/>
            </a:pPr>
            <a:r>
              <a:rPr lang="en-US" sz="2700" i="1" dirty="0">
                <a:latin typeface="Calibri" panose="020F0502020204030204" pitchFamily="34" charset="0"/>
                <a:ea typeface="Calibri" panose="020F0502020204030204" pitchFamily="34" charset="0"/>
                <a:cs typeface="Calibri" panose="020F0502020204030204" pitchFamily="34" charset="0"/>
              </a:rPr>
              <a:t>“… but </a:t>
            </a:r>
            <a:r>
              <a:rPr lang="en-US" sz="2700" b="1" i="1" dirty="0">
                <a:latin typeface="Calibri" panose="020F0502020204030204" pitchFamily="34" charset="0"/>
                <a:ea typeface="Calibri" panose="020F0502020204030204" pitchFamily="34" charset="0"/>
                <a:cs typeface="Calibri" panose="020F0502020204030204" pitchFamily="34" charset="0"/>
              </a:rPr>
              <a:t>grow in the grace and knowledge of our Lord and Savior Jesus Christ</a:t>
            </a:r>
            <a:r>
              <a:rPr lang="en-US" sz="2700" i="1" dirty="0">
                <a:latin typeface="Calibri" panose="020F0502020204030204" pitchFamily="34" charset="0"/>
                <a:ea typeface="Calibri" panose="020F0502020204030204" pitchFamily="34" charset="0"/>
                <a:cs typeface="Calibri" panose="020F0502020204030204" pitchFamily="34" charset="0"/>
              </a:rPr>
              <a:t>. To Him be the glory, both now and to the day of eternity. Amen.” </a:t>
            </a:r>
            <a:r>
              <a:rPr lang="en-US" sz="2700" b="1" dirty="0">
                <a:solidFill>
                  <a:srgbClr val="FF0000"/>
                </a:solidFill>
                <a:latin typeface="Calibri" panose="020F0502020204030204" pitchFamily="34" charset="0"/>
                <a:ea typeface="Calibri" panose="020F0502020204030204" pitchFamily="34" charset="0"/>
                <a:cs typeface="Calibri" panose="020F0502020204030204" pitchFamily="34" charset="0"/>
              </a:rPr>
              <a:t>(2 Peter 3:18)</a:t>
            </a:r>
          </a:p>
        </p:txBody>
      </p:sp>
    </p:spTree>
    <p:extLst>
      <p:ext uri="{BB962C8B-B14F-4D97-AF65-F5344CB8AC3E}">
        <p14:creationId xmlns:p14="http://schemas.microsoft.com/office/powerpoint/2010/main" val="399312612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wipe(left)">
                                      <p:cBhvr>
                                        <p:cTn id="10" dur="5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8"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Effect transition="in" filter="wipe(left)">
                                      <p:cBhvr>
                                        <p:cTn id="15" dur="500"/>
                                        <p:tgtEl>
                                          <p:spTgt spid="3">
                                            <p:txEl>
                                              <p:pRg st="3" end="3"/>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22" presetClass="entr" presetSubtype="8" fill="hold" grpId="0" nodeType="clickEffect">
                                  <p:stCondLst>
                                    <p:cond delay="0"/>
                                  </p:stCondLst>
                                  <p:childTnLst>
                                    <p:set>
                                      <p:cBhvr>
                                        <p:cTn id="19" dur="1" fill="hold">
                                          <p:stCondLst>
                                            <p:cond delay="0"/>
                                          </p:stCondLst>
                                        </p:cTn>
                                        <p:tgtEl>
                                          <p:spTgt spid="3">
                                            <p:txEl>
                                              <p:pRg st="5" end="5"/>
                                            </p:txEl>
                                          </p:spTgt>
                                        </p:tgtEl>
                                        <p:attrNameLst>
                                          <p:attrName>style.visibility</p:attrName>
                                        </p:attrNameLst>
                                      </p:cBhvr>
                                      <p:to>
                                        <p:strVal val="visible"/>
                                      </p:to>
                                    </p:set>
                                    <p:animEffect transition="in" filter="wipe(left)">
                                      <p:cBhvr>
                                        <p:cTn id="20"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6B73D4-775F-3979-2F93-9517846AA21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1D83B5F-BA2E-B063-720F-685017623C51}"/>
              </a:ext>
            </a:extLst>
          </p:cNvPr>
          <p:cNvSpPr>
            <a:spLocks noGrp="1"/>
          </p:cNvSpPr>
          <p:nvPr>
            <p:ph type="title"/>
          </p:nvPr>
        </p:nvSpPr>
        <p:spPr>
          <a:xfrm>
            <a:off x="457200" y="43543"/>
            <a:ext cx="8229600" cy="1143000"/>
          </a:xfrm>
        </p:spPr>
        <p:txBody>
          <a:bodyPr>
            <a:normAutofit fontScale="90000"/>
          </a:bodyPr>
          <a:lstStyle/>
          <a:p>
            <a:pPr>
              <a:defRPr/>
            </a:pPr>
            <a:r>
              <a:rPr lang="en-US" dirty="0">
                <a:latin typeface="Calibri" panose="020F0502020204030204" pitchFamily="34" charset="0"/>
                <a:ea typeface="Calibri" panose="020F0502020204030204" pitchFamily="34" charset="0"/>
                <a:cs typeface="Calibri" panose="020F0502020204030204" pitchFamily="34" charset="0"/>
              </a:rPr>
              <a:t>Fidelity To Christ Requires </a:t>
            </a:r>
            <a:br>
              <a:rPr lang="en-US" dirty="0">
                <a:latin typeface="Calibri" panose="020F0502020204030204" pitchFamily="34" charset="0"/>
                <a:ea typeface="Calibri" panose="020F0502020204030204" pitchFamily="34" charset="0"/>
                <a:cs typeface="Calibri" panose="020F0502020204030204" pitchFamily="34" charset="0"/>
              </a:rPr>
            </a:br>
            <a:r>
              <a:rPr lang="en-US" dirty="0">
                <a:latin typeface="Calibri" panose="020F0502020204030204" pitchFamily="34" charset="0"/>
                <a:ea typeface="Calibri" panose="020F0502020204030204" pitchFamily="34" charset="0"/>
                <a:cs typeface="Calibri" panose="020F0502020204030204" pitchFamily="34" charset="0"/>
              </a:rPr>
              <a:t>The Word Of God</a:t>
            </a:r>
          </a:p>
        </p:txBody>
      </p:sp>
      <p:sp>
        <p:nvSpPr>
          <p:cNvPr id="3" name="Content Placeholder 2">
            <a:extLst>
              <a:ext uri="{FF2B5EF4-FFF2-40B4-BE49-F238E27FC236}">
                <a16:creationId xmlns:a16="http://schemas.microsoft.com/office/drawing/2014/main" id="{C2DB99B3-38C8-ABF2-EC87-3732CAA7FB76}"/>
              </a:ext>
            </a:extLst>
          </p:cNvPr>
          <p:cNvSpPr>
            <a:spLocks noGrp="1"/>
          </p:cNvSpPr>
          <p:nvPr>
            <p:ph idx="1"/>
          </p:nvPr>
        </p:nvSpPr>
        <p:spPr>
          <a:xfrm>
            <a:off x="361950" y="1186543"/>
            <a:ext cx="8420100" cy="5341775"/>
          </a:xfrm>
        </p:spPr>
        <p:txBody>
          <a:bodyPr>
            <a:normAutofit/>
          </a:bodyPr>
          <a:lstStyle/>
          <a:p>
            <a:pPr>
              <a:defRPr/>
            </a:pPr>
            <a:r>
              <a:rPr lang="en-US" dirty="0">
                <a:latin typeface="Calibri" panose="020F0502020204030204" pitchFamily="34" charset="0"/>
                <a:ea typeface="Calibri" panose="020F0502020204030204" pitchFamily="34" charset="0"/>
                <a:cs typeface="Calibri" panose="020F0502020204030204" pitchFamily="34" charset="0"/>
              </a:rPr>
              <a:t>All Christians. </a:t>
            </a:r>
          </a:p>
          <a:p>
            <a:pPr algn="ctr">
              <a:buNone/>
              <a:defRPr/>
            </a:pPr>
            <a:r>
              <a:rPr lang="en-US" sz="2800" i="1" dirty="0">
                <a:latin typeface="Calibri" panose="020F0502020204030204" pitchFamily="34" charset="0"/>
                <a:ea typeface="Calibri" panose="020F0502020204030204" pitchFamily="34" charset="0"/>
                <a:cs typeface="Calibri" panose="020F0502020204030204" pitchFamily="34" charset="0"/>
              </a:rPr>
              <a:t>“So Jesus was saying to those Jews who had believed Him, ‘If you continue in My word, then you are truly disciples of Mine; and you will know the truth, and the truth will make you free.’” </a:t>
            </a:r>
            <a:r>
              <a:rPr lang="en-US" sz="2800" b="1" dirty="0">
                <a:solidFill>
                  <a:srgbClr val="FF0000"/>
                </a:solidFill>
                <a:latin typeface="Calibri" panose="020F0502020204030204" pitchFamily="34" charset="0"/>
                <a:ea typeface="Calibri" panose="020F0502020204030204" pitchFamily="34" charset="0"/>
                <a:cs typeface="Calibri" panose="020F0502020204030204" pitchFamily="34" charset="0"/>
              </a:rPr>
              <a:t>(John 8:31-32)</a:t>
            </a:r>
            <a:endParaRPr lang="en-US" sz="2800" b="1" i="1" dirty="0">
              <a:solidFill>
                <a:srgbClr val="FF0000"/>
              </a:solidFill>
              <a:latin typeface="Calibri" panose="020F0502020204030204" pitchFamily="34" charset="0"/>
              <a:ea typeface="Calibri" panose="020F0502020204030204" pitchFamily="34" charset="0"/>
              <a:cs typeface="Calibri" panose="020F0502020204030204" pitchFamily="34" charset="0"/>
            </a:endParaRPr>
          </a:p>
          <a:p>
            <a:pPr algn="ctr">
              <a:buNone/>
              <a:defRPr/>
            </a:pPr>
            <a:r>
              <a:rPr lang="en-US" sz="2800" i="1" dirty="0">
                <a:latin typeface="Calibri" panose="020F0502020204030204" pitchFamily="34" charset="0"/>
                <a:ea typeface="Calibri" panose="020F0502020204030204" pitchFamily="34" charset="0"/>
                <a:cs typeface="Calibri" panose="020F0502020204030204" pitchFamily="34" charset="0"/>
              </a:rPr>
              <a:t>“Jesus answered and said to him, ‘If anyone loves Me, he will </a:t>
            </a:r>
            <a:r>
              <a:rPr lang="en-US" sz="2800" b="1" i="1" dirty="0">
                <a:latin typeface="Calibri" panose="020F0502020204030204" pitchFamily="34" charset="0"/>
                <a:ea typeface="Calibri" panose="020F0502020204030204" pitchFamily="34" charset="0"/>
                <a:cs typeface="Calibri" panose="020F0502020204030204" pitchFamily="34" charset="0"/>
              </a:rPr>
              <a:t>keep My word</a:t>
            </a:r>
            <a:r>
              <a:rPr lang="en-US" sz="2800" i="1" dirty="0">
                <a:latin typeface="Calibri" panose="020F0502020204030204" pitchFamily="34" charset="0"/>
                <a:ea typeface="Calibri" panose="020F0502020204030204" pitchFamily="34" charset="0"/>
                <a:cs typeface="Calibri" panose="020F0502020204030204" pitchFamily="34" charset="0"/>
              </a:rPr>
              <a:t>; and My Father will love him, and We will come to him and make Our abode with him. He who does not love Me does not keep My words; and the word which you hear is not Mine, but the Father’s who sent Me.’” </a:t>
            </a:r>
            <a:r>
              <a:rPr lang="en-US" sz="2800" b="1" dirty="0">
                <a:solidFill>
                  <a:srgbClr val="FF0000"/>
                </a:solidFill>
                <a:latin typeface="Calibri" panose="020F0502020204030204" pitchFamily="34" charset="0"/>
                <a:ea typeface="Calibri" panose="020F0502020204030204" pitchFamily="34" charset="0"/>
                <a:cs typeface="Calibri" panose="020F0502020204030204" pitchFamily="34" charset="0"/>
              </a:rPr>
              <a:t>(John 14:23-24)</a:t>
            </a:r>
            <a:endParaRPr lang="en-US" sz="2800" b="1" i="1" dirty="0">
              <a:solidFill>
                <a:srgbClr val="FF0000"/>
              </a:solidFill>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1582381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wipe(left)">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ipe(left)">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EAE866-5284-E00B-A27B-056A069B4442}"/>
              </a:ext>
            </a:extLst>
          </p:cNvPr>
          <p:cNvSpPr>
            <a:spLocks noGrp="1"/>
          </p:cNvSpPr>
          <p:nvPr>
            <p:ph type="title"/>
          </p:nvPr>
        </p:nvSpPr>
        <p:spPr>
          <a:xfrm>
            <a:off x="457200" y="31102"/>
            <a:ext cx="8229600" cy="868362"/>
          </a:xfrm>
        </p:spPr>
        <p:txBody>
          <a:bodyPr/>
          <a:lstStyle/>
          <a:p>
            <a:pPr>
              <a:defRPr/>
            </a:pPr>
            <a:r>
              <a:rPr lang="en-US" dirty="0">
                <a:latin typeface="Calibri" panose="020F0502020204030204" pitchFamily="34" charset="0"/>
                <a:ea typeface="Calibri" panose="020F0502020204030204" pitchFamily="34" charset="0"/>
                <a:cs typeface="Calibri" panose="020F0502020204030204" pitchFamily="34" charset="0"/>
              </a:rPr>
              <a:t>Why Be Anchored In The Word?</a:t>
            </a:r>
          </a:p>
        </p:txBody>
      </p:sp>
      <p:sp>
        <p:nvSpPr>
          <p:cNvPr id="3" name="Content Placeholder 2">
            <a:extLst>
              <a:ext uri="{FF2B5EF4-FFF2-40B4-BE49-F238E27FC236}">
                <a16:creationId xmlns:a16="http://schemas.microsoft.com/office/drawing/2014/main" id="{26E5968A-0C55-9058-502D-D911C0CDE01A}"/>
              </a:ext>
            </a:extLst>
          </p:cNvPr>
          <p:cNvSpPr>
            <a:spLocks noGrp="1"/>
          </p:cNvSpPr>
          <p:nvPr>
            <p:ph idx="1"/>
          </p:nvPr>
        </p:nvSpPr>
        <p:spPr>
          <a:xfrm>
            <a:off x="76200" y="990600"/>
            <a:ext cx="8991600" cy="5791200"/>
          </a:xfrm>
        </p:spPr>
        <p:txBody>
          <a:bodyPr>
            <a:normAutofit/>
          </a:bodyPr>
          <a:lstStyle/>
          <a:p>
            <a:pPr>
              <a:buFont typeface="Wingdings" panose="05000000000000000000" pitchFamily="2" charset="2"/>
              <a:buNone/>
              <a:defRPr/>
            </a:pPr>
            <a:r>
              <a:rPr lang="en-US" u="sng" dirty="0">
                <a:latin typeface="Calibri" panose="020F0502020204030204" pitchFamily="34" charset="0"/>
                <a:ea typeface="Calibri" panose="020F0502020204030204" pitchFamily="34" charset="0"/>
                <a:cs typeface="Calibri" panose="020F0502020204030204" pitchFamily="34" charset="0"/>
              </a:rPr>
              <a:t>Consider its source</a:t>
            </a:r>
            <a:r>
              <a:rPr lang="en-US" dirty="0">
                <a:latin typeface="Calibri" panose="020F0502020204030204" pitchFamily="34" charset="0"/>
                <a:ea typeface="Calibri" panose="020F0502020204030204" pitchFamily="34" charset="0"/>
                <a:cs typeface="Calibri" panose="020F0502020204030204" pitchFamily="34" charset="0"/>
              </a:rPr>
              <a:t>.</a:t>
            </a:r>
          </a:p>
          <a:p>
            <a:pPr>
              <a:defRPr/>
            </a:pPr>
            <a:r>
              <a:rPr lang="en-US" dirty="0">
                <a:latin typeface="Calibri" panose="020F0502020204030204" pitchFamily="34" charset="0"/>
                <a:ea typeface="Calibri" panose="020F0502020204030204" pitchFamily="34" charset="0"/>
                <a:cs typeface="Calibri" panose="020F0502020204030204" pitchFamily="34" charset="0"/>
              </a:rPr>
              <a:t>Came from God.</a:t>
            </a:r>
          </a:p>
          <a:p>
            <a:pPr marL="0" indent="0" algn="ctr">
              <a:buNone/>
              <a:defRPr/>
            </a:pPr>
            <a:r>
              <a:rPr lang="en-US" sz="2400" dirty="0">
                <a:latin typeface="Calibri" panose="020F0502020204030204" pitchFamily="34" charset="0"/>
                <a:ea typeface="Calibri" panose="020F0502020204030204" pitchFamily="34" charset="0"/>
                <a:cs typeface="Calibri" panose="020F0502020204030204" pitchFamily="34" charset="0"/>
              </a:rPr>
              <a:t> </a:t>
            </a:r>
            <a:r>
              <a:rPr lang="en-US" sz="2800" i="1" dirty="0">
                <a:latin typeface="Calibri" panose="020F0502020204030204" pitchFamily="34" charset="0"/>
                <a:ea typeface="Calibri" panose="020F0502020204030204" pitchFamily="34" charset="0"/>
                <a:cs typeface="Calibri" panose="020F0502020204030204" pitchFamily="34" charset="0"/>
              </a:rPr>
              <a:t>“For this reason we also constantly thank God that when you received </a:t>
            </a:r>
            <a:r>
              <a:rPr lang="en-US" sz="2800" b="1" i="1" dirty="0">
                <a:latin typeface="Calibri" panose="020F0502020204030204" pitchFamily="34" charset="0"/>
                <a:ea typeface="Calibri" panose="020F0502020204030204" pitchFamily="34" charset="0"/>
                <a:cs typeface="Calibri" panose="020F0502020204030204" pitchFamily="34" charset="0"/>
              </a:rPr>
              <a:t>the word of God </a:t>
            </a:r>
            <a:r>
              <a:rPr lang="en-US" sz="2800" i="1" dirty="0">
                <a:latin typeface="Calibri" panose="020F0502020204030204" pitchFamily="34" charset="0"/>
                <a:ea typeface="Calibri" panose="020F0502020204030204" pitchFamily="34" charset="0"/>
                <a:cs typeface="Calibri" panose="020F0502020204030204" pitchFamily="34" charset="0"/>
              </a:rPr>
              <a:t>which you heard from us, you accepted it not as the word of men, but for what it really is, </a:t>
            </a:r>
            <a:r>
              <a:rPr lang="en-US" sz="2800" b="1" i="1" dirty="0">
                <a:latin typeface="Calibri" panose="020F0502020204030204" pitchFamily="34" charset="0"/>
                <a:ea typeface="Calibri" panose="020F0502020204030204" pitchFamily="34" charset="0"/>
                <a:cs typeface="Calibri" panose="020F0502020204030204" pitchFamily="34" charset="0"/>
              </a:rPr>
              <a:t>the word of God</a:t>
            </a:r>
            <a:r>
              <a:rPr lang="en-US" sz="2800" i="1" dirty="0">
                <a:latin typeface="Calibri" panose="020F0502020204030204" pitchFamily="34" charset="0"/>
                <a:ea typeface="Calibri" panose="020F0502020204030204" pitchFamily="34" charset="0"/>
                <a:cs typeface="Calibri" panose="020F0502020204030204" pitchFamily="34" charset="0"/>
              </a:rPr>
              <a:t>, which also performs its work in you who believe.”</a:t>
            </a:r>
            <a:r>
              <a:rPr lang="en-US" sz="2800" dirty="0">
                <a:latin typeface="Calibri" panose="020F0502020204030204" pitchFamily="34" charset="0"/>
                <a:ea typeface="Calibri" panose="020F0502020204030204" pitchFamily="34" charset="0"/>
                <a:cs typeface="Calibri" panose="020F0502020204030204" pitchFamily="34" charset="0"/>
              </a:rPr>
              <a:t> </a:t>
            </a:r>
            <a:r>
              <a:rPr lang="en-US" sz="2800" b="1" dirty="0">
                <a:solidFill>
                  <a:srgbClr val="FF0000"/>
                </a:solidFill>
                <a:latin typeface="Calibri" panose="020F0502020204030204" pitchFamily="34" charset="0"/>
                <a:ea typeface="Calibri" panose="020F0502020204030204" pitchFamily="34" charset="0"/>
                <a:cs typeface="Calibri" panose="020F0502020204030204" pitchFamily="34" charset="0"/>
              </a:rPr>
              <a:t>(1 Thessalonians 2:13)</a:t>
            </a:r>
          </a:p>
          <a:p>
            <a:pPr>
              <a:defRPr/>
            </a:pPr>
            <a:r>
              <a:rPr lang="en-US" dirty="0">
                <a:latin typeface="Calibri" panose="020F0502020204030204" pitchFamily="34" charset="0"/>
                <a:ea typeface="Calibri" panose="020F0502020204030204" pitchFamily="34" charset="0"/>
                <a:cs typeface="Calibri" panose="020F0502020204030204" pitchFamily="34" charset="0"/>
              </a:rPr>
              <a:t>Came through Christ.</a:t>
            </a:r>
          </a:p>
          <a:p>
            <a:pPr marL="0" indent="0" algn="ctr">
              <a:buNone/>
              <a:defRPr/>
            </a:pPr>
            <a:r>
              <a:rPr lang="en-US" sz="2800" i="1" dirty="0">
                <a:latin typeface="Calibri" panose="020F0502020204030204" pitchFamily="34" charset="0"/>
                <a:ea typeface="Calibri" panose="020F0502020204030204" pitchFamily="34" charset="0"/>
                <a:cs typeface="Calibri" panose="020F0502020204030204" pitchFamily="34" charset="0"/>
              </a:rPr>
              <a:t>“The one who listens to you listens to Me, and the one who rejects you rejects Me; and he who rejects Me rejects the One who sent Me.” </a:t>
            </a:r>
            <a:r>
              <a:rPr lang="en-US" sz="2800" b="1" dirty="0">
                <a:solidFill>
                  <a:srgbClr val="FF0000"/>
                </a:solidFill>
                <a:latin typeface="Calibri" panose="020F0502020204030204" pitchFamily="34" charset="0"/>
                <a:ea typeface="Calibri" panose="020F0502020204030204" pitchFamily="34" charset="0"/>
                <a:cs typeface="Calibri" panose="020F0502020204030204" pitchFamily="34" charset="0"/>
              </a:rPr>
              <a:t>(Luke 10:16)</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wipe(left)">
                                      <p:cBhvr>
                                        <p:cTn id="7" dur="500"/>
                                        <p:tgtEl>
                                          <p:spTgt spid="3">
                                            <p:txEl>
                                              <p:pRg st="1" end="1"/>
                                            </p:txEl>
                                          </p:spTgt>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3">
                                            <p:txEl>
                                              <p:pRg st="2" end="2"/>
                                            </p:txEl>
                                          </p:spTgt>
                                        </p:tgtEl>
                                        <p:attrNameLst>
                                          <p:attrName>style.visibility</p:attrName>
                                        </p:attrNameLst>
                                      </p:cBhvr>
                                      <p:to>
                                        <p:strVal val="visible"/>
                                      </p:to>
                                    </p:set>
                                    <p:animEffect transition="in" filter="wipe(left)">
                                      <p:cBhvr>
                                        <p:cTn id="10" dur="500"/>
                                        <p:tgtEl>
                                          <p:spTgt spid="3">
                                            <p:txEl>
                                              <p:pRg st="2" end="2"/>
                                            </p:txEl>
                                          </p:spTgt>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22" presetClass="entr" presetSubtype="8"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Effect transition="in" filter="wipe(left)">
                                      <p:cBhvr>
                                        <p:cTn id="15" dur="500"/>
                                        <p:tgtEl>
                                          <p:spTgt spid="3">
                                            <p:txEl>
                                              <p:pRg st="3" end="3"/>
                                            </p:txEl>
                                          </p:spTgt>
                                        </p:tgtEl>
                                      </p:cBhvr>
                                    </p:animEffect>
                                  </p:childTnLst>
                                </p:cTn>
                              </p:par>
                              <p:par>
                                <p:cTn id="16" presetID="22" presetClass="entr" presetSubtype="8" fill="hold" grpId="0" nodeType="withEffect">
                                  <p:stCondLst>
                                    <p:cond delay="0"/>
                                  </p:stCondLst>
                                  <p:childTnLst>
                                    <p:set>
                                      <p:cBhvr>
                                        <p:cTn id="17" dur="1" fill="hold">
                                          <p:stCondLst>
                                            <p:cond delay="0"/>
                                          </p:stCondLst>
                                        </p:cTn>
                                        <p:tgtEl>
                                          <p:spTgt spid="3">
                                            <p:txEl>
                                              <p:pRg st="4" end="4"/>
                                            </p:txEl>
                                          </p:spTgt>
                                        </p:tgtEl>
                                        <p:attrNameLst>
                                          <p:attrName>style.visibility</p:attrName>
                                        </p:attrNameLst>
                                      </p:cBhvr>
                                      <p:to>
                                        <p:strVal val="visible"/>
                                      </p:to>
                                    </p:set>
                                    <p:animEffect transition="in" filter="wipe(left)">
                                      <p:cBhvr>
                                        <p:cTn id="18"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12B435D-0D73-879A-BC3C-21FD7B79F055}"/>
              </a:ext>
            </a:extLst>
          </p:cNvPr>
          <p:cNvSpPr>
            <a:spLocks noGrp="1"/>
          </p:cNvSpPr>
          <p:nvPr>
            <p:ph idx="1"/>
          </p:nvPr>
        </p:nvSpPr>
        <p:spPr>
          <a:xfrm>
            <a:off x="457200" y="609600"/>
            <a:ext cx="8229600" cy="5791200"/>
          </a:xfrm>
        </p:spPr>
        <p:txBody>
          <a:bodyPr>
            <a:noAutofit/>
          </a:bodyPr>
          <a:lstStyle/>
          <a:p>
            <a:pPr marL="0" indent="0" algn="ctr">
              <a:buNone/>
              <a:defRPr/>
            </a:pPr>
            <a:r>
              <a:rPr lang="en-US" i="1" dirty="0">
                <a:latin typeface="Calibri" panose="020F0502020204030204" pitchFamily="34" charset="0"/>
                <a:ea typeface="Calibri" panose="020F0502020204030204" pitchFamily="34" charset="0"/>
                <a:cs typeface="Calibri" panose="020F0502020204030204" pitchFamily="34" charset="0"/>
              </a:rPr>
              <a:t>“Since you have in obedience to the truth purified your souls for a sincere love of the brethren, fervently love one another from the heart, for you have been born again not of seed which is perishable but imperishable, that is, through the living and enduring </a:t>
            </a:r>
            <a:r>
              <a:rPr lang="en-US" b="1" i="1" u="sng" dirty="0">
                <a:latin typeface="Calibri" panose="020F0502020204030204" pitchFamily="34" charset="0"/>
                <a:ea typeface="Calibri" panose="020F0502020204030204" pitchFamily="34" charset="0"/>
                <a:cs typeface="Calibri" panose="020F0502020204030204" pitchFamily="34" charset="0"/>
              </a:rPr>
              <a:t>word of God</a:t>
            </a:r>
            <a:r>
              <a:rPr lang="en-US" i="1" u="sng" dirty="0">
                <a:latin typeface="Calibri" panose="020F0502020204030204" pitchFamily="34" charset="0"/>
                <a:ea typeface="Calibri" panose="020F0502020204030204" pitchFamily="34" charset="0"/>
                <a:cs typeface="Calibri" panose="020F0502020204030204" pitchFamily="34" charset="0"/>
              </a:rPr>
              <a:t>. </a:t>
            </a:r>
          </a:p>
          <a:p>
            <a:pPr marL="0" indent="0" algn="ctr">
              <a:buNone/>
              <a:defRPr/>
            </a:pPr>
            <a:r>
              <a:rPr lang="en-US" i="1" dirty="0">
                <a:latin typeface="Calibri" panose="020F0502020204030204" pitchFamily="34" charset="0"/>
                <a:ea typeface="Calibri" panose="020F0502020204030204" pitchFamily="34" charset="0"/>
                <a:cs typeface="Calibri" panose="020F0502020204030204" pitchFamily="34" charset="0"/>
              </a:rPr>
              <a:t>For, ‘</a:t>
            </a:r>
            <a:r>
              <a:rPr lang="en-US" i="1" cap="small" dirty="0">
                <a:latin typeface="Calibri" panose="020F0502020204030204" pitchFamily="34" charset="0"/>
                <a:ea typeface="Calibri" panose="020F0502020204030204" pitchFamily="34" charset="0"/>
                <a:cs typeface="Calibri" panose="020F0502020204030204" pitchFamily="34" charset="0"/>
              </a:rPr>
              <a:t>All flesh is like grass, And all its glory like the flower of grass. The grass withers, And the flower falls off, But the </a:t>
            </a:r>
            <a:r>
              <a:rPr lang="en-US" b="1" i="1" u="sng" cap="small" dirty="0">
                <a:latin typeface="Calibri" panose="020F0502020204030204" pitchFamily="34" charset="0"/>
                <a:ea typeface="Calibri" panose="020F0502020204030204" pitchFamily="34" charset="0"/>
                <a:cs typeface="Calibri" panose="020F0502020204030204" pitchFamily="34" charset="0"/>
              </a:rPr>
              <a:t>word of the Lord </a:t>
            </a:r>
            <a:r>
              <a:rPr lang="en-US" i="1" cap="small" dirty="0">
                <a:latin typeface="Calibri" panose="020F0502020204030204" pitchFamily="34" charset="0"/>
                <a:ea typeface="Calibri" panose="020F0502020204030204" pitchFamily="34" charset="0"/>
                <a:cs typeface="Calibri" panose="020F0502020204030204" pitchFamily="34" charset="0"/>
              </a:rPr>
              <a:t>endures forever.’ </a:t>
            </a:r>
            <a:r>
              <a:rPr lang="en-US" i="1" dirty="0">
                <a:latin typeface="Calibri" panose="020F0502020204030204" pitchFamily="34" charset="0"/>
                <a:ea typeface="Calibri" panose="020F0502020204030204" pitchFamily="34" charset="0"/>
                <a:cs typeface="Calibri" panose="020F0502020204030204" pitchFamily="34" charset="0"/>
              </a:rPr>
              <a:t>And this is </a:t>
            </a:r>
            <a:r>
              <a:rPr lang="en-US" b="1" i="1" u="sng" dirty="0">
                <a:latin typeface="Calibri" panose="020F0502020204030204" pitchFamily="34" charset="0"/>
                <a:ea typeface="Calibri" panose="020F0502020204030204" pitchFamily="34" charset="0"/>
                <a:cs typeface="Calibri" panose="020F0502020204030204" pitchFamily="34" charset="0"/>
              </a:rPr>
              <a:t>the word which was preached to you</a:t>
            </a:r>
            <a:r>
              <a:rPr lang="en-US" i="1" dirty="0">
                <a:latin typeface="Calibri" panose="020F0502020204030204" pitchFamily="34" charset="0"/>
                <a:ea typeface="Calibri" panose="020F0502020204030204" pitchFamily="34" charset="0"/>
                <a:cs typeface="Calibri" panose="020F0502020204030204" pitchFamily="34" charset="0"/>
              </a:rPr>
              <a:t>.”</a:t>
            </a:r>
            <a:r>
              <a:rPr lang="en-US" dirty="0">
                <a:latin typeface="Calibri" panose="020F0502020204030204" pitchFamily="34" charset="0"/>
                <a:ea typeface="Calibri" panose="020F0502020204030204" pitchFamily="34" charset="0"/>
                <a:cs typeface="Calibri" panose="020F0502020204030204" pitchFamily="34" charset="0"/>
              </a:rPr>
              <a:t> </a:t>
            </a:r>
            <a:r>
              <a:rPr lang="en-US" b="1" dirty="0">
                <a:solidFill>
                  <a:srgbClr val="FF0000"/>
                </a:solidFill>
                <a:latin typeface="Calibri" panose="020F0502020204030204" pitchFamily="34" charset="0"/>
                <a:ea typeface="Calibri" panose="020F0502020204030204" pitchFamily="34" charset="0"/>
                <a:cs typeface="Calibri" panose="020F0502020204030204" pitchFamily="34" charset="0"/>
              </a:rPr>
              <a:t>(1 Peter 1:22-25)</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34FEBA-EC89-C095-51CE-B8B5C8060E9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3015A40-150F-0204-210D-5F198E20415C}"/>
              </a:ext>
            </a:extLst>
          </p:cNvPr>
          <p:cNvSpPr>
            <a:spLocks noGrp="1"/>
          </p:cNvSpPr>
          <p:nvPr>
            <p:ph type="title"/>
          </p:nvPr>
        </p:nvSpPr>
        <p:spPr>
          <a:xfrm>
            <a:off x="457200" y="31102"/>
            <a:ext cx="8229600" cy="868362"/>
          </a:xfrm>
        </p:spPr>
        <p:txBody>
          <a:bodyPr/>
          <a:lstStyle/>
          <a:p>
            <a:pPr>
              <a:defRPr/>
            </a:pPr>
            <a:r>
              <a:rPr lang="en-US" dirty="0">
                <a:latin typeface="Calibri" panose="020F0502020204030204" pitchFamily="34" charset="0"/>
                <a:ea typeface="Calibri" panose="020F0502020204030204" pitchFamily="34" charset="0"/>
                <a:cs typeface="Calibri" panose="020F0502020204030204" pitchFamily="34" charset="0"/>
              </a:rPr>
              <a:t>Why Be Anchored In The Word?</a:t>
            </a:r>
          </a:p>
        </p:txBody>
      </p:sp>
      <p:sp>
        <p:nvSpPr>
          <p:cNvPr id="3" name="Content Placeholder 2">
            <a:extLst>
              <a:ext uri="{FF2B5EF4-FFF2-40B4-BE49-F238E27FC236}">
                <a16:creationId xmlns:a16="http://schemas.microsoft.com/office/drawing/2014/main" id="{4D139411-9302-8706-69C2-612E22FD3C81}"/>
              </a:ext>
            </a:extLst>
          </p:cNvPr>
          <p:cNvSpPr>
            <a:spLocks noGrp="1"/>
          </p:cNvSpPr>
          <p:nvPr>
            <p:ph idx="1"/>
          </p:nvPr>
        </p:nvSpPr>
        <p:spPr>
          <a:xfrm>
            <a:off x="76200" y="990600"/>
            <a:ext cx="8991600" cy="5791200"/>
          </a:xfrm>
        </p:spPr>
        <p:txBody>
          <a:bodyPr>
            <a:normAutofit/>
          </a:bodyPr>
          <a:lstStyle/>
          <a:p>
            <a:pPr>
              <a:buFont typeface="Wingdings" panose="05000000000000000000" pitchFamily="2" charset="2"/>
              <a:buNone/>
              <a:defRPr/>
            </a:pPr>
            <a:r>
              <a:rPr lang="en-US" u="sng" dirty="0">
                <a:latin typeface="Calibri" panose="020F0502020204030204" pitchFamily="34" charset="0"/>
                <a:ea typeface="Calibri" panose="020F0502020204030204" pitchFamily="34" charset="0"/>
                <a:cs typeface="Calibri" panose="020F0502020204030204" pitchFamily="34" charset="0"/>
              </a:rPr>
              <a:t>Consider its source</a:t>
            </a:r>
            <a:r>
              <a:rPr lang="en-US" dirty="0">
                <a:latin typeface="Calibri" panose="020F0502020204030204" pitchFamily="34" charset="0"/>
                <a:ea typeface="Calibri" panose="020F0502020204030204" pitchFamily="34" charset="0"/>
                <a:cs typeface="Calibri" panose="020F0502020204030204" pitchFamily="34" charset="0"/>
              </a:rPr>
              <a:t>.</a:t>
            </a:r>
          </a:p>
          <a:p>
            <a:pPr>
              <a:defRPr/>
            </a:pPr>
            <a:r>
              <a:rPr lang="en-US" dirty="0">
                <a:latin typeface="Calibri" panose="020F0502020204030204" pitchFamily="34" charset="0"/>
                <a:ea typeface="Calibri" panose="020F0502020204030204" pitchFamily="34" charset="0"/>
                <a:cs typeface="Calibri" panose="020F0502020204030204" pitchFamily="34" charset="0"/>
              </a:rPr>
              <a:t>Came through Christ.</a:t>
            </a:r>
          </a:p>
          <a:p>
            <a:pPr marL="0" indent="0" algn="ctr">
              <a:buNone/>
              <a:defRPr/>
            </a:pPr>
            <a:r>
              <a:rPr lang="en-US" sz="2400" i="1" dirty="0">
                <a:latin typeface="Calibri" panose="020F0502020204030204" pitchFamily="34" charset="0"/>
                <a:ea typeface="Calibri" panose="020F0502020204030204" pitchFamily="34" charset="0"/>
                <a:cs typeface="Calibri" panose="020F0502020204030204" pitchFamily="34" charset="0"/>
              </a:rPr>
              <a:t> </a:t>
            </a:r>
            <a:r>
              <a:rPr lang="en-US" sz="2800" i="1" dirty="0">
                <a:latin typeface="Calibri" panose="020F0502020204030204" pitchFamily="34" charset="0"/>
                <a:ea typeface="Calibri" panose="020F0502020204030204" pitchFamily="34" charset="0"/>
                <a:cs typeface="Calibri" panose="020F0502020204030204" pitchFamily="34" charset="0"/>
              </a:rPr>
              <a:t>“If anyone thinks he is a prophet or spiritual, let him recognize that the things which I write to you are </a:t>
            </a:r>
            <a:r>
              <a:rPr lang="en-US" sz="2800" b="1" i="1" dirty="0">
                <a:latin typeface="Calibri" panose="020F0502020204030204" pitchFamily="34" charset="0"/>
                <a:ea typeface="Calibri" panose="020F0502020204030204" pitchFamily="34" charset="0"/>
                <a:cs typeface="Calibri" panose="020F0502020204030204" pitchFamily="34" charset="0"/>
              </a:rPr>
              <a:t>the Lord’s commandment</a:t>
            </a:r>
            <a:r>
              <a:rPr lang="en-US" sz="2800" i="1" dirty="0">
                <a:latin typeface="Calibri" panose="020F0502020204030204" pitchFamily="34" charset="0"/>
                <a:ea typeface="Calibri" panose="020F0502020204030204" pitchFamily="34" charset="0"/>
                <a:cs typeface="Calibri" panose="020F0502020204030204" pitchFamily="34" charset="0"/>
              </a:rPr>
              <a:t>.” </a:t>
            </a:r>
            <a:r>
              <a:rPr lang="en-US" sz="2800" b="1" dirty="0">
                <a:solidFill>
                  <a:srgbClr val="FF0000"/>
                </a:solidFill>
                <a:latin typeface="Calibri" panose="020F0502020204030204" pitchFamily="34" charset="0"/>
                <a:ea typeface="Calibri" panose="020F0502020204030204" pitchFamily="34" charset="0"/>
                <a:cs typeface="Calibri" panose="020F0502020204030204" pitchFamily="34" charset="0"/>
              </a:rPr>
              <a:t>(1 Corinthians 14:37)</a:t>
            </a:r>
          </a:p>
          <a:p>
            <a:pPr marL="0" indent="0" algn="ctr">
              <a:buNone/>
              <a:defRPr/>
            </a:pPr>
            <a:endParaRPr lang="en-US" sz="2800" i="1" dirty="0">
              <a:latin typeface="Calibri" panose="020F0502020204030204" pitchFamily="34" charset="0"/>
              <a:ea typeface="Calibri" panose="020F0502020204030204" pitchFamily="34" charset="0"/>
              <a:cs typeface="Calibri" panose="020F0502020204030204" pitchFamily="34" charset="0"/>
            </a:endParaRPr>
          </a:p>
          <a:p>
            <a:pPr marL="0" indent="0" algn="ctr">
              <a:buNone/>
              <a:defRPr/>
            </a:pPr>
            <a:r>
              <a:rPr lang="en-US" sz="2800" i="1" dirty="0">
                <a:latin typeface="Calibri" panose="020F0502020204030204" pitchFamily="34" charset="0"/>
                <a:ea typeface="Calibri" panose="020F0502020204030204" pitchFamily="34" charset="0"/>
                <a:cs typeface="Calibri" panose="020F0502020204030204" pitchFamily="34" charset="0"/>
              </a:rPr>
              <a:t>“For I would have you know, brethren, that the gospel which was preached by me is not according to man. For I neither received it from man, nor was I taught it, but I received it </a:t>
            </a:r>
            <a:r>
              <a:rPr lang="en-US" sz="2800" b="1" i="1" dirty="0">
                <a:latin typeface="Calibri" panose="020F0502020204030204" pitchFamily="34" charset="0"/>
                <a:ea typeface="Calibri" panose="020F0502020204030204" pitchFamily="34" charset="0"/>
                <a:cs typeface="Calibri" panose="020F0502020204030204" pitchFamily="34" charset="0"/>
              </a:rPr>
              <a:t>through a revelation of Jesus Christ</a:t>
            </a:r>
            <a:r>
              <a:rPr lang="en-US" sz="2800" i="1" dirty="0">
                <a:latin typeface="Calibri" panose="020F0502020204030204" pitchFamily="34" charset="0"/>
                <a:ea typeface="Calibri" panose="020F0502020204030204" pitchFamily="34" charset="0"/>
                <a:cs typeface="Calibri" panose="020F0502020204030204" pitchFamily="34" charset="0"/>
              </a:rPr>
              <a:t>.” </a:t>
            </a:r>
            <a:r>
              <a:rPr lang="en-US" sz="2800" b="1" dirty="0">
                <a:solidFill>
                  <a:srgbClr val="FF0000"/>
                </a:solidFill>
                <a:latin typeface="Calibri" panose="020F0502020204030204" pitchFamily="34" charset="0"/>
                <a:ea typeface="Calibri" panose="020F0502020204030204" pitchFamily="34" charset="0"/>
                <a:cs typeface="Calibri" panose="020F0502020204030204" pitchFamily="34" charset="0"/>
              </a:rPr>
              <a:t>(Galatians 1:11-12)</a:t>
            </a:r>
          </a:p>
        </p:txBody>
      </p:sp>
    </p:spTree>
    <p:extLst>
      <p:ext uri="{BB962C8B-B14F-4D97-AF65-F5344CB8AC3E}">
        <p14:creationId xmlns:p14="http://schemas.microsoft.com/office/powerpoint/2010/main" val="4433610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wipe(left)">
                                      <p:cBhvr>
                                        <p:cTn id="7" dur="500"/>
                                        <p:tgtEl>
                                          <p:spTgt spid="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4" end="4"/>
                                            </p:txEl>
                                          </p:spTgt>
                                        </p:tgtEl>
                                        <p:attrNameLst>
                                          <p:attrName>style.visibility</p:attrName>
                                        </p:attrNameLst>
                                      </p:cBhvr>
                                      <p:to>
                                        <p:strVal val="visible"/>
                                      </p:to>
                                    </p:set>
                                    <p:animEffect transition="in" filter="wipe(left)">
                                      <p:cBhvr>
                                        <p:cTn id="12"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4C0C3D-61FE-D202-F63C-7B3F817F387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E77C689-3626-543E-9116-6F65D9638341}"/>
              </a:ext>
            </a:extLst>
          </p:cNvPr>
          <p:cNvSpPr>
            <a:spLocks noGrp="1"/>
          </p:cNvSpPr>
          <p:nvPr>
            <p:ph type="title"/>
          </p:nvPr>
        </p:nvSpPr>
        <p:spPr>
          <a:xfrm>
            <a:off x="457200" y="31102"/>
            <a:ext cx="8229600" cy="868362"/>
          </a:xfrm>
        </p:spPr>
        <p:txBody>
          <a:bodyPr/>
          <a:lstStyle/>
          <a:p>
            <a:pPr>
              <a:defRPr/>
            </a:pPr>
            <a:r>
              <a:rPr lang="en-US" dirty="0">
                <a:latin typeface="Calibri" panose="020F0502020204030204" pitchFamily="34" charset="0"/>
                <a:ea typeface="Calibri" panose="020F0502020204030204" pitchFamily="34" charset="0"/>
                <a:cs typeface="Calibri" panose="020F0502020204030204" pitchFamily="34" charset="0"/>
              </a:rPr>
              <a:t>Why Be Anchored In The Word?</a:t>
            </a:r>
          </a:p>
        </p:txBody>
      </p:sp>
      <p:sp>
        <p:nvSpPr>
          <p:cNvPr id="3" name="Content Placeholder 2">
            <a:extLst>
              <a:ext uri="{FF2B5EF4-FFF2-40B4-BE49-F238E27FC236}">
                <a16:creationId xmlns:a16="http://schemas.microsoft.com/office/drawing/2014/main" id="{C1145AD2-415F-1C81-39E3-A718CE9B2146}"/>
              </a:ext>
            </a:extLst>
          </p:cNvPr>
          <p:cNvSpPr>
            <a:spLocks noGrp="1"/>
          </p:cNvSpPr>
          <p:nvPr>
            <p:ph idx="1"/>
          </p:nvPr>
        </p:nvSpPr>
        <p:spPr>
          <a:xfrm>
            <a:off x="76200" y="990600"/>
            <a:ext cx="8991600" cy="5791200"/>
          </a:xfrm>
        </p:spPr>
        <p:txBody>
          <a:bodyPr>
            <a:normAutofit/>
          </a:bodyPr>
          <a:lstStyle/>
          <a:p>
            <a:pPr>
              <a:buFont typeface="Wingdings" panose="05000000000000000000" pitchFamily="2" charset="2"/>
              <a:buNone/>
              <a:defRPr/>
            </a:pPr>
            <a:r>
              <a:rPr lang="en-US" u="sng" dirty="0">
                <a:latin typeface="Calibri" panose="020F0502020204030204" pitchFamily="34" charset="0"/>
                <a:ea typeface="Calibri" panose="020F0502020204030204" pitchFamily="34" charset="0"/>
                <a:cs typeface="Calibri" panose="020F0502020204030204" pitchFamily="34" charset="0"/>
              </a:rPr>
              <a:t>Consider its source</a:t>
            </a:r>
            <a:r>
              <a:rPr lang="en-US" dirty="0">
                <a:latin typeface="Calibri" panose="020F0502020204030204" pitchFamily="34" charset="0"/>
                <a:ea typeface="Calibri" panose="020F0502020204030204" pitchFamily="34" charset="0"/>
                <a:cs typeface="Calibri" panose="020F0502020204030204" pitchFamily="34" charset="0"/>
              </a:rPr>
              <a:t>.</a:t>
            </a:r>
          </a:p>
          <a:p>
            <a:pPr>
              <a:defRPr/>
            </a:pPr>
            <a:r>
              <a:rPr lang="en-US" dirty="0">
                <a:latin typeface="Calibri" panose="020F0502020204030204" pitchFamily="34" charset="0"/>
                <a:ea typeface="Calibri" panose="020F0502020204030204" pitchFamily="34" charset="0"/>
                <a:cs typeface="Calibri" panose="020F0502020204030204" pitchFamily="34" charset="0"/>
              </a:rPr>
              <a:t>Came by revelation of the Holy Spirit.</a:t>
            </a:r>
          </a:p>
          <a:p>
            <a:pPr marL="0" indent="0" algn="ctr">
              <a:buNone/>
              <a:defRPr/>
            </a:pPr>
            <a:r>
              <a:rPr lang="en-US" sz="2800" i="1" dirty="0">
                <a:latin typeface="Calibri" panose="020F0502020204030204" pitchFamily="34" charset="0"/>
                <a:ea typeface="Calibri" panose="020F0502020204030204" pitchFamily="34" charset="0"/>
                <a:cs typeface="Calibri" panose="020F0502020204030204" pitchFamily="34" charset="0"/>
              </a:rPr>
              <a:t>“For this reason I, Paul, the prisoner of Christ Jesus for the sake of you Gentiles – if indeed you have heard of the stewardship of God’s grace which was given to me for you; that by revelation there was made known to me the mystery, as I wrote before in brief. By referring to this, when you read you can understand my insight into the mystery of Christ, which in other generations was not made known to the sons of men, as it has now been revealed to His holy apostles and prophets in the Spirit …” </a:t>
            </a:r>
            <a:r>
              <a:rPr lang="en-US" sz="2800" b="1" dirty="0">
                <a:solidFill>
                  <a:srgbClr val="FF0000"/>
                </a:solidFill>
                <a:latin typeface="Calibri" panose="020F0502020204030204" pitchFamily="34" charset="0"/>
                <a:ea typeface="Calibri" panose="020F0502020204030204" pitchFamily="34" charset="0"/>
                <a:cs typeface="Calibri" panose="020F0502020204030204" pitchFamily="34" charset="0"/>
              </a:rPr>
              <a:t>(Ephesians 3:1-5)</a:t>
            </a:r>
          </a:p>
        </p:txBody>
      </p:sp>
    </p:spTree>
    <p:extLst>
      <p:ext uri="{BB962C8B-B14F-4D97-AF65-F5344CB8AC3E}">
        <p14:creationId xmlns:p14="http://schemas.microsoft.com/office/powerpoint/2010/main" val="364858436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wipe(left)">
                                      <p:cBhvr>
                                        <p:cTn id="7" dur="500"/>
                                        <p:tgtEl>
                                          <p:spTgt spid="3">
                                            <p:txEl>
                                              <p:pRg st="1" end="1"/>
                                            </p:txEl>
                                          </p:spTgt>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3">
                                            <p:txEl>
                                              <p:pRg st="2" end="2"/>
                                            </p:txEl>
                                          </p:spTgt>
                                        </p:tgtEl>
                                        <p:attrNameLst>
                                          <p:attrName>style.visibility</p:attrName>
                                        </p:attrNameLst>
                                      </p:cBhvr>
                                      <p:to>
                                        <p:strVal val="visible"/>
                                      </p:to>
                                    </p:set>
                                    <p:animEffect transition="in" filter="wipe(left)">
                                      <p:cBhvr>
                                        <p:cTn id="10"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6C7F46-9DBC-28E4-F5FD-C00471095A7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26CF898-AE9A-16E9-BEBB-6C13B499FA1E}"/>
              </a:ext>
            </a:extLst>
          </p:cNvPr>
          <p:cNvSpPr>
            <a:spLocks noGrp="1"/>
          </p:cNvSpPr>
          <p:nvPr>
            <p:ph type="title"/>
          </p:nvPr>
        </p:nvSpPr>
        <p:spPr>
          <a:xfrm>
            <a:off x="457200" y="31102"/>
            <a:ext cx="8229600" cy="868362"/>
          </a:xfrm>
        </p:spPr>
        <p:txBody>
          <a:bodyPr/>
          <a:lstStyle/>
          <a:p>
            <a:pPr>
              <a:defRPr/>
            </a:pPr>
            <a:r>
              <a:rPr lang="en-US" dirty="0">
                <a:latin typeface="Calibri" panose="020F0502020204030204" pitchFamily="34" charset="0"/>
                <a:ea typeface="Calibri" panose="020F0502020204030204" pitchFamily="34" charset="0"/>
                <a:cs typeface="Calibri" panose="020F0502020204030204" pitchFamily="34" charset="0"/>
              </a:rPr>
              <a:t>Why Be Anchored In The Word?</a:t>
            </a:r>
          </a:p>
        </p:txBody>
      </p:sp>
      <p:sp>
        <p:nvSpPr>
          <p:cNvPr id="3" name="Content Placeholder 2">
            <a:extLst>
              <a:ext uri="{FF2B5EF4-FFF2-40B4-BE49-F238E27FC236}">
                <a16:creationId xmlns:a16="http://schemas.microsoft.com/office/drawing/2014/main" id="{AAB77BEB-A268-E22A-82D6-DF68E68173D5}"/>
              </a:ext>
            </a:extLst>
          </p:cNvPr>
          <p:cNvSpPr>
            <a:spLocks noGrp="1"/>
          </p:cNvSpPr>
          <p:nvPr>
            <p:ph idx="1"/>
          </p:nvPr>
        </p:nvSpPr>
        <p:spPr>
          <a:xfrm>
            <a:off x="76200" y="685800"/>
            <a:ext cx="8991600" cy="6096000"/>
          </a:xfrm>
        </p:spPr>
        <p:txBody>
          <a:bodyPr>
            <a:normAutofit lnSpcReduction="10000"/>
          </a:bodyPr>
          <a:lstStyle/>
          <a:p>
            <a:pPr>
              <a:buFont typeface="Wingdings" panose="05000000000000000000" pitchFamily="2" charset="2"/>
              <a:buNone/>
              <a:defRPr/>
            </a:pPr>
            <a:r>
              <a:rPr lang="en-US" u="sng" dirty="0">
                <a:latin typeface="Calibri" panose="020F0502020204030204" pitchFamily="34" charset="0"/>
                <a:ea typeface="Calibri" panose="020F0502020204030204" pitchFamily="34" charset="0"/>
                <a:cs typeface="Calibri" panose="020F0502020204030204" pitchFamily="34" charset="0"/>
              </a:rPr>
              <a:t>Consider its source</a:t>
            </a:r>
            <a:r>
              <a:rPr lang="en-US" dirty="0">
                <a:latin typeface="Calibri" panose="020F0502020204030204" pitchFamily="34" charset="0"/>
                <a:ea typeface="Calibri" panose="020F0502020204030204" pitchFamily="34" charset="0"/>
                <a:cs typeface="Calibri" panose="020F0502020204030204" pitchFamily="34" charset="0"/>
              </a:rPr>
              <a:t>.</a:t>
            </a:r>
          </a:p>
          <a:p>
            <a:pPr>
              <a:defRPr/>
            </a:pPr>
            <a:r>
              <a:rPr lang="en-US" dirty="0">
                <a:latin typeface="Calibri" panose="020F0502020204030204" pitchFamily="34" charset="0"/>
                <a:ea typeface="Calibri" panose="020F0502020204030204" pitchFamily="34" charset="0"/>
                <a:cs typeface="Calibri" panose="020F0502020204030204" pitchFamily="34" charset="0"/>
              </a:rPr>
              <a:t>Came by revelation of the Holy Spirit.</a:t>
            </a:r>
          </a:p>
          <a:p>
            <a:pPr marL="0" indent="0" algn="ctr">
              <a:buNone/>
              <a:defRPr/>
            </a:pPr>
            <a:r>
              <a:rPr lang="en-US" sz="2600" i="1" dirty="0">
                <a:latin typeface="Calibri" panose="020F0502020204030204" pitchFamily="34" charset="0"/>
                <a:ea typeface="Calibri" panose="020F0502020204030204" pitchFamily="34" charset="0"/>
                <a:cs typeface="Calibri" panose="020F0502020204030204" pitchFamily="34" charset="0"/>
              </a:rPr>
              <a:t>“But the Helper, the Holy Spirit, whom the Father will send in My name, He will teach you all things, and bring to your remembrance all that I said to you.” </a:t>
            </a:r>
            <a:r>
              <a:rPr lang="en-US" sz="2600" b="1" dirty="0">
                <a:solidFill>
                  <a:srgbClr val="FF0000"/>
                </a:solidFill>
                <a:latin typeface="Calibri" panose="020F0502020204030204" pitchFamily="34" charset="0"/>
                <a:ea typeface="Calibri" panose="020F0502020204030204" pitchFamily="34" charset="0"/>
                <a:cs typeface="Calibri" panose="020F0502020204030204" pitchFamily="34" charset="0"/>
              </a:rPr>
              <a:t>(John 14:26) </a:t>
            </a:r>
          </a:p>
          <a:p>
            <a:pPr marL="0" indent="0" algn="ctr">
              <a:buNone/>
              <a:defRPr/>
            </a:pPr>
            <a:endParaRPr lang="en-US" sz="900" i="1" dirty="0">
              <a:latin typeface="Calibri" panose="020F0502020204030204" pitchFamily="34" charset="0"/>
              <a:ea typeface="Calibri" panose="020F0502020204030204" pitchFamily="34" charset="0"/>
              <a:cs typeface="Calibri" panose="020F0502020204030204" pitchFamily="34" charset="0"/>
            </a:endParaRPr>
          </a:p>
          <a:p>
            <a:pPr marL="0" indent="0" algn="ctr">
              <a:buNone/>
              <a:defRPr/>
            </a:pPr>
            <a:r>
              <a:rPr lang="en-US" sz="2600" i="1" dirty="0">
                <a:latin typeface="Calibri" panose="020F0502020204030204" pitchFamily="34" charset="0"/>
                <a:ea typeface="Calibri" panose="020F0502020204030204" pitchFamily="34" charset="0"/>
                <a:cs typeface="Calibri" panose="020F0502020204030204" pitchFamily="34" charset="0"/>
              </a:rPr>
              <a:t>“When the Helper comes, whom I will send to you from the Father, that is the Spirit of truth who proceeds from the Father, He will testify about Me, and you will testify also, because you have been with Me from the beginning.” </a:t>
            </a:r>
            <a:r>
              <a:rPr lang="en-US" sz="2600" b="1" dirty="0">
                <a:solidFill>
                  <a:srgbClr val="FF0000"/>
                </a:solidFill>
                <a:latin typeface="Calibri" panose="020F0502020204030204" pitchFamily="34" charset="0"/>
                <a:ea typeface="Calibri" panose="020F0502020204030204" pitchFamily="34" charset="0"/>
                <a:cs typeface="Calibri" panose="020F0502020204030204" pitchFamily="34" charset="0"/>
              </a:rPr>
              <a:t>(John 15:26-27) </a:t>
            </a:r>
          </a:p>
          <a:p>
            <a:pPr marL="0" indent="0" algn="ctr">
              <a:buNone/>
              <a:defRPr/>
            </a:pPr>
            <a:endParaRPr lang="en-US" sz="800" i="1" dirty="0">
              <a:latin typeface="Calibri" panose="020F0502020204030204" pitchFamily="34" charset="0"/>
              <a:ea typeface="Calibri" panose="020F0502020204030204" pitchFamily="34" charset="0"/>
              <a:cs typeface="Calibri" panose="020F0502020204030204" pitchFamily="34" charset="0"/>
            </a:endParaRPr>
          </a:p>
          <a:p>
            <a:pPr marL="0" indent="0" algn="ctr">
              <a:buNone/>
              <a:defRPr/>
            </a:pPr>
            <a:r>
              <a:rPr lang="en-US" sz="2600" i="1" dirty="0">
                <a:latin typeface="Calibri" panose="020F0502020204030204" pitchFamily="34" charset="0"/>
                <a:ea typeface="Calibri" panose="020F0502020204030204" pitchFamily="34" charset="0"/>
                <a:cs typeface="Calibri" panose="020F0502020204030204" pitchFamily="34" charset="0"/>
              </a:rPr>
              <a:t>“But when He, the Spirit of truth, comes, He will guide you into all the truth; for He will not speak on His own initiative, but whatever He hears, He will speak; and He will disclose to you what is to come. He will glorify Me, for He will take of Mine and will disclose it to you.” </a:t>
            </a:r>
            <a:r>
              <a:rPr lang="en-US" sz="2600" b="1" dirty="0">
                <a:solidFill>
                  <a:srgbClr val="FF0000"/>
                </a:solidFill>
                <a:latin typeface="Calibri" panose="020F0502020204030204" pitchFamily="34" charset="0"/>
                <a:ea typeface="Calibri" panose="020F0502020204030204" pitchFamily="34" charset="0"/>
                <a:cs typeface="Calibri" panose="020F0502020204030204" pitchFamily="34" charset="0"/>
              </a:rPr>
              <a:t>(John 16:13-14)</a:t>
            </a:r>
          </a:p>
        </p:txBody>
      </p:sp>
    </p:spTree>
    <p:extLst>
      <p:ext uri="{BB962C8B-B14F-4D97-AF65-F5344CB8AC3E}">
        <p14:creationId xmlns:p14="http://schemas.microsoft.com/office/powerpoint/2010/main" val="24170455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wipe(left)">
                                      <p:cBhvr>
                                        <p:cTn id="7" dur="500"/>
                                        <p:tgtEl>
                                          <p:spTgt spid="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4" end="4"/>
                                            </p:txEl>
                                          </p:spTgt>
                                        </p:tgtEl>
                                        <p:attrNameLst>
                                          <p:attrName>style.visibility</p:attrName>
                                        </p:attrNameLst>
                                      </p:cBhvr>
                                      <p:to>
                                        <p:strVal val="visible"/>
                                      </p:to>
                                    </p:set>
                                    <p:animEffect transition="in" filter="wipe(left)">
                                      <p:cBhvr>
                                        <p:cTn id="12" dur="500"/>
                                        <p:tgtEl>
                                          <p:spTgt spid="3">
                                            <p:txEl>
                                              <p:pRg st="4" end="4"/>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6" end="6"/>
                                            </p:txEl>
                                          </p:spTgt>
                                        </p:tgtEl>
                                        <p:attrNameLst>
                                          <p:attrName>style.visibility</p:attrName>
                                        </p:attrNameLst>
                                      </p:cBhvr>
                                      <p:to>
                                        <p:strVal val="visible"/>
                                      </p:to>
                                    </p:set>
                                    <p:animEffect transition="in" filter="wipe(left)">
                                      <p:cBhvr>
                                        <p:cTn id="1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AE059C-53FF-4CE4-92BA-F54F3FC8F6A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43138FB-0BCB-7558-D194-048B7E8B66CE}"/>
              </a:ext>
            </a:extLst>
          </p:cNvPr>
          <p:cNvSpPr>
            <a:spLocks noGrp="1"/>
          </p:cNvSpPr>
          <p:nvPr>
            <p:ph type="title"/>
          </p:nvPr>
        </p:nvSpPr>
        <p:spPr>
          <a:xfrm>
            <a:off x="457200" y="31102"/>
            <a:ext cx="8229600" cy="730898"/>
          </a:xfrm>
        </p:spPr>
        <p:txBody>
          <a:bodyPr/>
          <a:lstStyle/>
          <a:p>
            <a:pPr>
              <a:defRPr/>
            </a:pPr>
            <a:r>
              <a:rPr lang="en-US" dirty="0">
                <a:latin typeface="Calibri" panose="020F0502020204030204" pitchFamily="34" charset="0"/>
                <a:ea typeface="Calibri" panose="020F0502020204030204" pitchFamily="34" charset="0"/>
                <a:cs typeface="Calibri" panose="020F0502020204030204" pitchFamily="34" charset="0"/>
              </a:rPr>
              <a:t>Why Be Anchored In The Word?</a:t>
            </a:r>
          </a:p>
        </p:txBody>
      </p:sp>
      <p:sp>
        <p:nvSpPr>
          <p:cNvPr id="3" name="Content Placeholder 2">
            <a:extLst>
              <a:ext uri="{FF2B5EF4-FFF2-40B4-BE49-F238E27FC236}">
                <a16:creationId xmlns:a16="http://schemas.microsoft.com/office/drawing/2014/main" id="{93C27C92-5D73-E129-1E89-F167B1AB298C}"/>
              </a:ext>
            </a:extLst>
          </p:cNvPr>
          <p:cNvSpPr>
            <a:spLocks noGrp="1"/>
          </p:cNvSpPr>
          <p:nvPr>
            <p:ph idx="1"/>
          </p:nvPr>
        </p:nvSpPr>
        <p:spPr>
          <a:xfrm>
            <a:off x="76200" y="762000"/>
            <a:ext cx="8991600" cy="6019800"/>
          </a:xfrm>
        </p:spPr>
        <p:txBody>
          <a:bodyPr>
            <a:normAutofit/>
          </a:bodyPr>
          <a:lstStyle/>
          <a:p>
            <a:pPr>
              <a:buFont typeface="Wingdings" panose="05000000000000000000" pitchFamily="2" charset="2"/>
              <a:buNone/>
              <a:defRPr/>
            </a:pPr>
            <a:r>
              <a:rPr lang="en-US" u="sng" dirty="0">
                <a:latin typeface="Calibri" panose="020F0502020204030204" pitchFamily="34" charset="0"/>
                <a:ea typeface="Calibri" panose="020F0502020204030204" pitchFamily="34" charset="0"/>
                <a:cs typeface="Calibri" panose="020F0502020204030204" pitchFamily="34" charset="0"/>
              </a:rPr>
              <a:t>Consider its source</a:t>
            </a:r>
            <a:r>
              <a:rPr lang="en-US" dirty="0">
                <a:latin typeface="Calibri" panose="020F0502020204030204" pitchFamily="34" charset="0"/>
                <a:ea typeface="Calibri" panose="020F0502020204030204" pitchFamily="34" charset="0"/>
                <a:cs typeface="Calibri" panose="020F0502020204030204" pitchFamily="34" charset="0"/>
              </a:rPr>
              <a:t>.</a:t>
            </a:r>
          </a:p>
          <a:p>
            <a:pPr>
              <a:defRPr/>
            </a:pPr>
            <a:r>
              <a:rPr lang="en-US" dirty="0">
                <a:latin typeface="Calibri" panose="020F0502020204030204" pitchFamily="34" charset="0"/>
                <a:ea typeface="Calibri" panose="020F0502020204030204" pitchFamily="34" charset="0"/>
                <a:cs typeface="Calibri" panose="020F0502020204030204" pitchFamily="34" charset="0"/>
              </a:rPr>
              <a:t>Revealed to the Apostles as ambassadors.</a:t>
            </a:r>
          </a:p>
          <a:p>
            <a:pPr marL="0" indent="0" algn="ctr">
              <a:buNone/>
              <a:defRPr/>
            </a:pPr>
            <a:r>
              <a:rPr lang="en-US" sz="2400" i="1" dirty="0">
                <a:latin typeface="Calibri" panose="020F0502020204030204" pitchFamily="34" charset="0"/>
                <a:ea typeface="Calibri" panose="020F0502020204030204" pitchFamily="34" charset="0"/>
                <a:cs typeface="Calibri" panose="020F0502020204030204" pitchFamily="34" charset="0"/>
              </a:rPr>
              <a:t>“Therefore, we are ambassadors for Christ, as though God were making an appeal through us; </a:t>
            </a:r>
            <a:r>
              <a:rPr lang="en-US" sz="2400" b="1" i="1" dirty="0">
                <a:latin typeface="Calibri" panose="020F0502020204030204" pitchFamily="34" charset="0"/>
                <a:ea typeface="Calibri" panose="020F0502020204030204" pitchFamily="34" charset="0"/>
                <a:cs typeface="Calibri" panose="020F0502020204030204" pitchFamily="34" charset="0"/>
              </a:rPr>
              <a:t>we beg you on behalf of Christ</a:t>
            </a:r>
            <a:r>
              <a:rPr lang="en-US" sz="2400" i="1" dirty="0">
                <a:latin typeface="Calibri" panose="020F0502020204030204" pitchFamily="34" charset="0"/>
                <a:ea typeface="Calibri" panose="020F0502020204030204" pitchFamily="34" charset="0"/>
                <a:cs typeface="Calibri" panose="020F0502020204030204" pitchFamily="34" charset="0"/>
              </a:rPr>
              <a:t>, be reconciled to God.” </a:t>
            </a:r>
            <a:r>
              <a:rPr lang="en-US" sz="2400" b="1" dirty="0">
                <a:solidFill>
                  <a:srgbClr val="FF0000"/>
                </a:solidFill>
                <a:latin typeface="Calibri" panose="020F0502020204030204" pitchFamily="34" charset="0"/>
                <a:ea typeface="Calibri" panose="020F0502020204030204" pitchFamily="34" charset="0"/>
                <a:cs typeface="Calibri" panose="020F0502020204030204" pitchFamily="34" charset="0"/>
              </a:rPr>
              <a:t>(2 Corinthians 5:20)</a:t>
            </a:r>
          </a:p>
          <a:p>
            <a:pPr marL="0" indent="0" algn="ctr">
              <a:buNone/>
              <a:defRPr/>
            </a:pPr>
            <a:r>
              <a:rPr lang="en-US" sz="2400" i="1" dirty="0">
                <a:latin typeface="Calibri" panose="020F0502020204030204" pitchFamily="34" charset="0"/>
                <a:ea typeface="Calibri" panose="020F0502020204030204" pitchFamily="34" charset="0"/>
                <a:cs typeface="Calibri" panose="020F0502020204030204" pitchFamily="34" charset="0"/>
              </a:rPr>
              <a:t>“… for the </a:t>
            </a:r>
            <a:r>
              <a:rPr lang="en-US" sz="2400" b="1" i="1" dirty="0">
                <a:latin typeface="Calibri" panose="020F0502020204030204" pitchFamily="34" charset="0"/>
                <a:ea typeface="Calibri" panose="020F0502020204030204" pitchFamily="34" charset="0"/>
                <a:cs typeface="Calibri" panose="020F0502020204030204" pitchFamily="34" charset="0"/>
              </a:rPr>
              <a:t>words which You gave Me I have given to them</a:t>
            </a:r>
            <a:r>
              <a:rPr lang="en-US" sz="2400" i="1" dirty="0">
                <a:latin typeface="Calibri" panose="020F0502020204030204" pitchFamily="34" charset="0"/>
                <a:ea typeface="Calibri" panose="020F0502020204030204" pitchFamily="34" charset="0"/>
                <a:cs typeface="Calibri" panose="020F0502020204030204" pitchFamily="34" charset="0"/>
              </a:rPr>
              <a:t>; and they received them and truly understood that I came forth from You, and they believed that You sent Me.” </a:t>
            </a:r>
            <a:r>
              <a:rPr lang="en-US" sz="2400" b="1" dirty="0">
                <a:solidFill>
                  <a:srgbClr val="FF0000"/>
                </a:solidFill>
                <a:latin typeface="Calibri" panose="020F0502020204030204" pitchFamily="34" charset="0"/>
                <a:ea typeface="Calibri" panose="020F0502020204030204" pitchFamily="34" charset="0"/>
                <a:cs typeface="Calibri" panose="020F0502020204030204" pitchFamily="34" charset="0"/>
              </a:rPr>
              <a:t>(John 17:8)</a:t>
            </a:r>
          </a:p>
          <a:p>
            <a:pPr marL="0" indent="0" algn="ctr">
              <a:buNone/>
              <a:defRPr/>
            </a:pPr>
            <a:r>
              <a:rPr lang="en-US" sz="2400" dirty="0">
                <a:latin typeface="Calibri" panose="020F0502020204030204" pitchFamily="34" charset="0"/>
                <a:ea typeface="Calibri" panose="020F0502020204030204" pitchFamily="34" charset="0"/>
                <a:cs typeface="Calibri" panose="020F0502020204030204" pitchFamily="34" charset="0"/>
              </a:rPr>
              <a:t> </a:t>
            </a:r>
            <a:r>
              <a:rPr lang="en-US" sz="2400" i="1" dirty="0">
                <a:latin typeface="Calibri" panose="020F0502020204030204" pitchFamily="34" charset="0"/>
                <a:ea typeface="Calibri" panose="020F0502020204030204" pitchFamily="34" charset="0"/>
                <a:cs typeface="Calibri" panose="020F0502020204030204" pitchFamily="34" charset="0"/>
              </a:rPr>
              <a:t>“I have given them </a:t>
            </a:r>
            <a:r>
              <a:rPr lang="en-US" sz="2400" b="1" i="1" dirty="0">
                <a:latin typeface="Calibri" panose="020F0502020204030204" pitchFamily="34" charset="0"/>
                <a:ea typeface="Calibri" panose="020F0502020204030204" pitchFamily="34" charset="0"/>
                <a:cs typeface="Calibri" panose="020F0502020204030204" pitchFamily="34" charset="0"/>
              </a:rPr>
              <a:t>Your word</a:t>
            </a:r>
            <a:r>
              <a:rPr lang="en-US" sz="2400" i="1" dirty="0">
                <a:latin typeface="Calibri" panose="020F0502020204030204" pitchFamily="34" charset="0"/>
                <a:ea typeface="Calibri" panose="020F0502020204030204" pitchFamily="34" charset="0"/>
                <a:cs typeface="Calibri" panose="020F0502020204030204" pitchFamily="34" charset="0"/>
              </a:rPr>
              <a:t>; and the world has hated them, because they are not of the world, even as I am not of the world.” </a:t>
            </a:r>
            <a:r>
              <a:rPr lang="en-US" sz="2400" b="1" dirty="0">
                <a:solidFill>
                  <a:srgbClr val="FF0000"/>
                </a:solidFill>
                <a:latin typeface="Calibri" panose="020F0502020204030204" pitchFamily="34" charset="0"/>
                <a:ea typeface="Calibri" panose="020F0502020204030204" pitchFamily="34" charset="0"/>
                <a:cs typeface="Calibri" panose="020F0502020204030204" pitchFamily="34" charset="0"/>
              </a:rPr>
              <a:t>(John 17:14)</a:t>
            </a:r>
          </a:p>
          <a:p>
            <a:pPr marL="0" indent="0" algn="ctr">
              <a:buNone/>
              <a:defRPr/>
            </a:pPr>
            <a:r>
              <a:rPr lang="en-US" sz="2400" i="1" dirty="0">
                <a:latin typeface="Calibri" panose="020F0502020204030204" pitchFamily="34" charset="0"/>
                <a:ea typeface="Calibri" panose="020F0502020204030204" pitchFamily="34" charset="0"/>
                <a:cs typeface="Calibri" panose="020F0502020204030204" pitchFamily="34" charset="0"/>
              </a:rPr>
              <a:t>“As </a:t>
            </a:r>
            <a:r>
              <a:rPr lang="en-US" sz="2400" b="1" i="1" dirty="0">
                <a:latin typeface="Calibri" panose="020F0502020204030204" pitchFamily="34" charset="0"/>
                <a:ea typeface="Calibri" panose="020F0502020204030204" pitchFamily="34" charset="0"/>
                <a:cs typeface="Calibri" panose="020F0502020204030204" pitchFamily="34" charset="0"/>
              </a:rPr>
              <a:t>You sent Me </a:t>
            </a:r>
            <a:r>
              <a:rPr lang="en-US" sz="2400" i="1" dirty="0">
                <a:latin typeface="Calibri" panose="020F0502020204030204" pitchFamily="34" charset="0"/>
                <a:ea typeface="Calibri" panose="020F0502020204030204" pitchFamily="34" charset="0"/>
                <a:cs typeface="Calibri" panose="020F0502020204030204" pitchFamily="34" charset="0"/>
              </a:rPr>
              <a:t>into the world, </a:t>
            </a:r>
            <a:r>
              <a:rPr lang="en-US" sz="2400" b="1" i="1" dirty="0">
                <a:latin typeface="Calibri" panose="020F0502020204030204" pitchFamily="34" charset="0"/>
                <a:ea typeface="Calibri" panose="020F0502020204030204" pitchFamily="34" charset="0"/>
                <a:cs typeface="Calibri" panose="020F0502020204030204" pitchFamily="34" charset="0"/>
              </a:rPr>
              <a:t>I also have sent them </a:t>
            </a:r>
            <a:r>
              <a:rPr lang="en-US" sz="2400" i="1" dirty="0">
                <a:latin typeface="Calibri" panose="020F0502020204030204" pitchFamily="34" charset="0"/>
                <a:ea typeface="Calibri" panose="020F0502020204030204" pitchFamily="34" charset="0"/>
                <a:cs typeface="Calibri" panose="020F0502020204030204" pitchFamily="34" charset="0"/>
              </a:rPr>
              <a:t>into the world.” </a:t>
            </a:r>
            <a:r>
              <a:rPr lang="en-US" sz="2400" b="1" dirty="0">
                <a:solidFill>
                  <a:srgbClr val="FF0000"/>
                </a:solidFill>
                <a:latin typeface="Calibri" panose="020F0502020204030204" pitchFamily="34" charset="0"/>
                <a:ea typeface="Calibri" panose="020F0502020204030204" pitchFamily="34" charset="0"/>
                <a:cs typeface="Calibri" panose="020F0502020204030204" pitchFamily="34" charset="0"/>
              </a:rPr>
              <a:t>(John 17:18) </a:t>
            </a:r>
          </a:p>
          <a:p>
            <a:pPr marL="0" indent="0" algn="ctr">
              <a:buNone/>
              <a:defRPr/>
            </a:pPr>
            <a:r>
              <a:rPr lang="en-US" sz="2400" i="1" dirty="0">
                <a:latin typeface="Calibri" panose="020F0502020204030204" pitchFamily="34" charset="0"/>
                <a:ea typeface="Calibri" panose="020F0502020204030204" pitchFamily="34" charset="0"/>
                <a:cs typeface="Calibri" panose="020F0502020204030204" pitchFamily="34" charset="0"/>
              </a:rPr>
              <a:t>“So, he who rejects this is not rejecting man but the </a:t>
            </a:r>
            <a:r>
              <a:rPr lang="en-US" sz="2400" b="1" i="1" dirty="0">
                <a:latin typeface="Calibri" panose="020F0502020204030204" pitchFamily="34" charset="0"/>
                <a:ea typeface="Calibri" panose="020F0502020204030204" pitchFamily="34" charset="0"/>
                <a:cs typeface="Calibri" panose="020F0502020204030204" pitchFamily="34" charset="0"/>
              </a:rPr>
              <a:t>God who gives His Holy Spirit to you</a:t>
            </a:r>
            <a:r>
              <a:rPr lang="en-US" sz="2400" i="1" dirty="0">
                <a:latin typeface="Calibri" panose="020F0502020204030204" pitchFamily="34" charset="0"/>
                <a:ea typeface="Calibri" panose="020F0502020204030204" pitchFamily="34" charset="0"/>
                <a:cs typeface="Calibri" panose="020F0502020204030204" pitchFamily="34" charset="0"/>
              </a:rPr>
              <a:t>.” </a:t>
            </a:r>
            <a:r>
              <a:rPr lang="en-US" sz="2400" b="1" dirty="0">
                <a:solidFill>
                  <a:srgbClr val="FF0000"/>
                </a:solidFill>
                <a:latin typeface="Calibri" panose="020F0502020204030204" pitchFamily="34" charset="0"/>
                <a:ea typeface="Calibri" panose="020F0502020204030204" pitchFamily="34" charset="0"/>
                <a:cs typeface="Calibri" panose="020F0502020204030204" pitchFamily="34" charset="0"/>
              </a:rPr>
              <a:t>(1 Thessalonians 4:8)</a:t>
            </a:r>
          </a:p>
        </p:txBody>
      </p:sp>
    </p:spTree>
    <p:extLst>
      <p:ext uri="{BB962C8B-B14F-4D97-AF65-F5344CB8AC3E}">
        <p14:creationId xmlns:p14="http://schemas.microsoft.com/office/powerpoint/2010/main" val="32469689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wipe(left)">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ipe(left)">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wipe(left)">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wipe(left)">
                                      <p:cBhvr>
                                        <p:cTn id="22" dur="5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wipe(left)">
                                      <p:cBhvr>
                                        <p:cTn id="27" dur="500"/>
                                        <p:tgtEl>
                                          <p:spTgt spid="3">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animEffect transition="in" filter="wipe(left)">
                                      <p:cBhvr>
                                        <p:cTn id="32"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52D032-1B4A-2FCC-5893-49C8E9BAC37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9CEF222-E11B-E49C-2290-7559B3DDEC1B}"/>
              </a:ext>
            </a:extLst>
          </p:cNvPr>
          <p:cNvSpPr>
            <a:spLocks noGrp="1"/>
          </p:cNvSpPr>
          <p:nvPr>
            <p:ph type="title"/>
          </p:nvPr>
        </p:nvSpPr>
        <p:spPr>
          <a:xfrm>
            <a:off x="457200" y="31102"/>
            <a:ext cx="8229600" cy="654698"/>
          </a:xfrm>
        </p:spPr>
        <p:txBody>
          <a:bodyPr/>
          <a:lstStyle/>
          <a:p>
            <a:pPr>
              <a:defRPr/>
            </a:pPr>
            <a:r>
              <a:rPr lang="en-US" dirty="0">
                <a:latin typeface="Calibri" panose="020F0502020204030204" pitchFamily="34" charset="0"/>
                <a:ea typeface="Calibri" panose="020F0502020204030204" pitchFamily="34" charset="0"/>
                <a:cs typeface="Calibri" panose="020F0502020204030204" pitchFamily="34" charset="0"/>
              </a:rPr>
              <a:t>Why Be Anchored In The Word?</a:t>
            </a:r>
          </a:p>
        </p:txBody>
      </p:sp>
      <p:sp>
        <p:nvSpPr>
          <p:cNvPr id="3" name="Content Placeholder 2">
            <a:extLst>
              <a:ext uri="{FF2B5EF4-FFF2-40B4-BE49-F238E27FC236}">
                <a16:creationId xmlns:a16="http://schemas.microsoft.com/office/drawing/2014/main" id="{D0117129-19E7-75FB-8964-7551D79B09EF}"/>
              </a:ext>
            </a:extLst>
          </p:cNvPr>
          <p:cNvSpPr>
            <a:spLocks noGrp="1"/>
          </p:cNvSpPr>
          <p:nvPr>
            <p:ph idx="1"/>
          </p:nvPr>
        </p:nvSpPr>
        <p:spPr>
          <a:xfrm>
            <a:off x="76200" y="990600"/>
            <a:ext cx="8991600" cy="5791200"/>
          </a:xfrm>
        </p:spPr>
        <p:txBody>
          <a:bodyPr>
            <a:normAutofit/>
          </a:bodyPr>
          <a:lstStyle/>
          <a:p>
            <a:pPr>
              <a:buFont typeface="Wingdings" panose="05000000000000000000" pitchFamily="2" charset="2"/>
              <a:buNone/>
              <a:defRPr/>
            </a:pPr>
            <a:r>
              <a:rPr lang="en-US" u="sng" dirty="0">
                <a:latin typeface="Calibri" panose="020F0502020204030204" pitchFamily="34" charset="0"/>
                <a:ea typeface="Calibri" panose="020F0502020204030204" pitchFamily="34" charset="0"/>
                <a:cs typeface="Calibri" panose="020F0502020204030204" pitchFamily="34" charset="0"/>
              </a:rPr>
              <a:t>Consider its source</a:t>
            </a:r>
            <a:r>
              <a:rPr lang="en-US" dirty="0">
                <a:latin typeface="Calibri" panose="020F0502020204030204" pitchFamily="34" charset="0"/>
                <a:ea typeface="Calibri" panose="020F0502020204030204" pitchFamily="34" charset="0"/>
                <a:cs typeface="Calibri" panose="020F0502020204030204" pitchFamily="34" charset="0"/>
              </a:rPr>
              <a:t>.</a:t>
            </a:r>
          </a:p>
          <a:p>
            <a:pPr>
              <a:defRPr/>
            </a:pPr>
            <a:r>
              <a:rPr lang="en-US" dirty="0">
                <a:latin typeface="Calibri" panose="020F0502020204030204" pitchFamily="34" charset="0"/>
                <a:ea typeface="Calibri" panose="020F0502020204030204" pitchFamily="34" charset="0"/>
                <a:cs typeface="Calibri" panose="020F0502020204030204" pitchFamily="34" charset="0"/>
              </a:rPr>
              <a:t>Words selected by the Holy Spirit.</a:t>
            </a:r>
          </a:p>
          <a:p>
            <a:pPr marL="457200" lvl="1" indent="0" algn="ctr">
              <a:buNone/>
              <a:defRPr/>
            </a:pPr>
            <a:r>
              <a:rPr lang="en-US" sz="3200" i="1" dirty="0">
                <a:latin typeface="Calibri" panose="020F0502020204030204" pitchFamily="34" charset="0"/>
                <a:ea typeface="Calibri" panose="020F0502020204030204" pitchFamily="34" charset="0"/>
                <a:cs typeface="Calibri" panose="020F0502020204030204" pitchFamily="34" charset="0"/>
              </a:rPr>
              <a:t>“Now we have received, not the spirit of the world, but the Spirit who is from God, so that we may know the things freely given to us by God, which things we also speak, not in words taught by human wisdom, but in those taught by the Spirit, combining </a:t>
            </a:r>
            <a:r>
              <a:rPr lang="en-US" sz="3200" b="1" i="1" dirty="0">
                <a:latin typeface="Calibri" panose="020F0502020204030204" pitchFamily="34" charset="0"/>
                <a:ea typeface="Calibri" panose="020F0502020204030204" pitchFamily="34" charset="0"/>
                <a:cs typeface="Calibri" panose="020F0502020204030204" pitchFamily="34" charset="0"/>
              </a:rPr>
              <a:t>spiritual thoughts with spiritual words</a:t>
            </a:r>
            <a:r>
              <a:rPr lang="en-US" sz="3200" i="1" dirty="0">
                <a:latin typeface="Calibri" panose="020F0502020204030204" pitchFamily="34" charset="0"/>
                <a:ea typeface="Calibri" panose="020F0502020204030204" pitchFamily="34" charset="0"/>
                <a:cs typeface="Calibri" panose="020F0502020204030204" pitchFamily="34" charset="0"/>
              </a:rPr>
              <a:t>.” </a:t>
            </a:r>
            <a:r>
              <a:rPr lang="en-US" sz="3200" b="1" dirty="0">
                <a:solidFill>
                  <a:srgbClr val="FF0000"/>
                </a:solidFill>
                <a:latin typeface="Calibri" panose="020F0502020204030204" pitchFamily="34" charset="0"/>
                <a:ea typeface="Calibri" panose="020F0502020204030204" pitchFamily="34" charset="0"/>
                <a:cs typeface="Calibri" panose="020F0502020204030204" pitchFamily="34" charset="0"/>
              </a:rPr>
              <a:t>(1 Corinthians 2:12-13)</a:t>
            </a:r>
            <a:endParaRPr lang="en-US" sz="3200" dirty="0">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4504225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1000"/>
                                        <p:tgtEl>
                                          <p:spTgt spid="3">
                                            <p:txEl>
                                              <p:pRg st="2" end="2"/>
                                            </p:txEl>
                                          </p:spTgt>
                                        </p:tgtEl>
                                      </p:cBhvr>
                                    </p:animEffect>
                                    <p:anim calcmode="lin" valueType="num">
                                      <p:cBhvr>
                                        <p:cTn id="13"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7521BB-63C1-8AF4-F872-A6E9D352AB8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9C58DB7-C82A-0B30-4F8F-2B0B82080EBC}"/>
              </a:ext>
            </a:extLst>
          </p:cNvPr>
          <p:cNvSpPr>
            <a:spLocks noGrp="1"/>
          </p:cNvSpPr>
          <p:nvPr>
            <p:ph type="title"/>
          </p:nvPr>
        </p:nvSpPr>
        <p:spPr>
          <a:xfrm>
            <a:off x="457200" y="31102"/>
            <a:ext cx="8229600" cy="654698"/>
          </a:xfrm>
        </p:spPr>
        <p:txBody>
          <a:bodyPr/>
          <a:lstStyle/>
          <a:p>
            <a:pPr>
              <a:defRPr/>
            </a:pPr>
            <a:r>
              <a:rPr lang="en-US" dirty="0">
                <a:latin typeface="Calibri" panose="020F0502020204030204" pitchFamily="34" charset="0"/>
                <a:ea typeface="Calibri" panose="020F0502020204030204" pitchFamily="34" charset="0"/>
                <a:cs typeface="Calibri" panose="020F0502020204030204" pitchFamily="34" charset="0"/>
              </a:rPr>
              <a:t>Why Be Anchored In The Word?</a:t>
            </a:r>
          </a:p>
        </p:txBody>
      </p:sp>
      <p:sp>
        <p:nvSpPr>
          <p:cNvPr id="3" name="Content Placeholder 2">
            <a:extLst>
              <a:ext uri="{FF2B5EF4-FFF2-40B4-BE49-F238E27FC236}">
                <a16:creationId xmlns:a16="http://schemas.microsoft.com/office/drawing/2014/main" id="{4D873BD3-DB72-FF41-2080-602A44D1D66E}"/>
              </a:ext>
            </a:extLst>
          </p:cNvPr>
          <p:cNvSpPr>
            <a:spLocks noGrp="1"/>
          </p:cNvSpPr>
          <p:nvPr>
            <p:ph idx="1"/>
          </p:nvPr>
        </p:nvSpPr>
        <p:spPr>
          <a:xfrm>
            <a:off x="76200" y="990600"/>
            <a:ext cx="8991600" cy="5791200"/>
          </a:xfrm>
        </p:spPr>
        <p:txBody>
          <a:bodyPr>
            <a:normAutofit/>
          </a:bodyPr>
          <a:lstStyle/>
          <a:p>
            <a:pPr>
              <a:buFont typeface="Wingdings" panose="05000000000000000000" pitchFamily="2" charset="2"/>
              <a:buNone/>
              <a:defRPr/>
            </a:pPr>
            <a:r>
              <a:rPr lang="en-US" u="sng" dirty="0">
                <a:latin typeface="Calibri" panose="020F0502020204030204" pitchFamily="34" charset="0"/>
                <a:ea typeface="Calibri" panose="020F0502020204030204" pitchFamily="34" charset="0"/>
                <a:cs typeface="Calibri" panose="020F0502020204030204" pitchFamily="34" charset="0"/>
              </a:rPr>
              <a:t>Consider its source</a:t>
            </a:r>
            <a:r>
              <a:rPr lang="en-US" dirty="0">
                <a:latin typeface="Calibri" panose="020F0502020204030204" pitchFamily="34" charset="0"/>
                <a:ea typeface="Calibri" panose="020F0502020204030204" pitchFamily="34" charset="0"/>
                <a:cs typeface="Calibri" panose="020F0502020204030204" pitchFamily="34" charset="0"/>
              </a:rPr>
              <a:t>.</a:t>
            </a:r>
          </a:p>
          <a:p>
            <a:pPr>
              <a:defRPr/>
            </a:pPr>
            <a:r>
              <a:rPr lang="en-US" dirty="0">
                <a:latin typeface="Calibri" panose="020F0502020204030204" pitchFamily="34" charset="0"/>
                <a:ea typeface="Calibri" panose="020F0502020204030204" pitchFamily="34" charset="0"/>
                <a:cs typeface="Calibri" panose="020F0502020204030204" pitchFamily="34" charset="0"/>
              </a:rPr>
              <a:t>Treasure in Earthen vessels. </a:t>
            </a:r>
          </a:p>
          <a:p>
            <a:pPr marL="457200" lvl="1" indent="0" algn="ctr">
              <a:buNone/>
              <a:defRPr/>
            </a:pPr>
            <a:r>
              <a:rPr lang="en-US" i="1" dirty="0">
                <a:latin typeface="Calibri" panose="020F0502020204030204" pitchFamily="34" charset="0"/>
                <a:ea typeface="Calibri" panose="020F0502020204030204" pitchFamily="34" charset="0"/>
                <a:cs typeface="Calibri" panose="020F0502020204030204" pitchFamily="34" charset="0"/>
              </a:rPr>
              <a:t>“But we have this </a:t>
            </a:r>
            <a:r>
              <a:rPr lang="en-US" b="1" i="1" dirty="0">
                <a:latin typeface="Calibri" panose="020F0502020204030204" pitchFamily="34" charset="0"/>
                <a:ea typeface="Calibri" panose="020F0502020204030204" pitchFamily="34" charset="0"/>
                <a:cs typeface="Calibri" panose="020F0502020204030204" pitchFamily="34" charset="0"/>
              </a:rPr>
              <a:t>treasure in earthen vessels</a:t>
            </a:r>
            <a:r>
              <a:rPr lang="en-US" i="1" dirty="0">
                <a:latin typeface="Calibri" panose="020F0502020204030204" pitchFamily="34" charset="0"/>
                <a:ea typeface="Calibri" panose="020F0502020204030204" pitchFamily="34" charset="0"/>
                <a:cs typeface="Calibri" panose="020F0502020204030204" pitchFamily="34" charset="0"/>
              </a:rPr>
              <a:t>, so that the surpassing greatness of the power will be of God and not from ourselves …” </a:t>
            </a:r>
            <a:r>
              <a:rPr lang="en-US" b="1" dirty="0">
                <a:solidFill>
                  <a:srgbClr val="FF0000"/>
                </a:solidFill>
                <a:latin typeface="Calibri" panose="020F0502020204030204" pitchFamily="34" charset="0"/>
                <a:ea typeface="Calibri" panose="020F0502020204030204" pitchFamily="34" charset="0"/>
                <a:cs typeface="Calibri" panose="020F0502020204030204" pitchFamily="34" charset="0"/>
              </a:rPr>
              <a:t>(2 Corinthians 4:7)</a:t>
            </a:r>
          </a:p>
          <a:p>
            <a:pPr marL="457200" lvl="1" indent="0" algn="ctr">
              <a:buNone/>
              <a:defRPr/>
            </a:pPr>
            <a:endParaRPr lang="en-US" i="1" dirty="0">
              <a:latin typeface="Calibri" panose="020F0502020204030204" pitchFamily="34" charset="0"/>
              <a:ea typeface="Calibri" panose="020F0502020204030204" pitchFamily="34" charset="0"/>
              <a:cs typeface="Calibri" panose="020F0502020204030204" pitchFamily="34" charset="0"/>
            </a:endParaRPr>
          </a:p>
          <a:p>
            <a:pPr marL="457200" lvl="1" indent="0" algn="ctr">
              <a:buNone/>
              <a:defRPr/>
            </a:pPr>
            <a:r>
              <a:rPr lang="en-US" i="1" dirty="0">
                <a:latin typeface="Calibri" panose="020F0502020204030204" pitchFamily="34" charset="0"/>
                <a:ea typeface="Calibri" panose="020F0502020204030204" pitchFamily="34" charset="0"/>
                <a:cs typeface="Calibri" panose="020F0502020204030204" pitchFamily="34" charset="0"/>
              </a:rPr>
              <a:t>“Remember Jesus Christ, risen from the dead, descendant of David, </a:t>
            </a:r>
            <a:r>
              <a:rPr lang="en-US" b="1" i="1" dirty="0">
                <a:latin typeface="Calibri" panose="020F0502020204030204" pitchFamily="34" charset="0"/>
                <a:ea typeface="Calibri" panose="020F0502020204030204" pitchFamily="34" charset="0"/>
                <a:cs typeface="Calibri" panose="020F0502020204030204" pitchFamily="34" charset="0"/>
              </a:rPr>
              <a:t>according to my gospel </a:t>
            </a:r>
            <a:r>
              <a:rPr lang="en-US" i="1" dirty="0">
                <a:latin typeface="Calibri" panose="020F0502020204030204" pitchFamily="34" charset="0"/>
                <a:ea typeface="Calibri" panose="020F0502020204030204" pitchFamily="34" charset="0"/>
                <a:cs typeface="Calibri" panose="020F0502020204030204" pitchFamily="34" charset="0"/>
              </a:rPr>
              <a:t>…” </a:t>
            </a:r>
            <a:r>
              <a:rPr lang="en-US" b="1" dirty="0">
                <a:solidFill>
                  <a:srgbClr val="FF0000"/>
                </a:solidFill>
                <a:latin typeface="Calibri" panose="020F0502020204030204" pitchFamily="34" charset="0"/>
                <a:ea typeface="Calibri" panose="020F0502020204030204" pitchFamily="34" charset="0"/>
                <a:cs typeface="Calibri" panose="020F0502020204030204" pitchFamily="34" charset="0"/>
              </a:rPr>
              <a:t>(2 Timothy 2:8)</a:t>
            </a:r>
          </a:p>
          <a:p>
            <a:pPr marL="457200" lvl="1" indent="0" algn="ctr">
              <a:buNone/>
              <a:defRPr/>
            </a:pPr>
            <a:endParaRPr lang="en-US" i="1" dirty="0">
              <a:latin typeface="Calibri" panose="020F0502020204030204" pitchFamily="34" charset="0"/>
              <a:ea typeface="Calibri" panose="020F0502020204030204" pitchFamily="34" charset="0"/>
              <a:cs typeface="Calibri" panose="020F0502020204030204" pitchFamily="34" charset="0"/>
            </a:endParaRPr>
          </a:p>
          <a:p>
            <a:pPr marL="457200" lvl="1" indent="0" algn="ctr">
              <a:buNone/>
              <a:defRPr/>
            </a:pPr>
            <a:r>
              <a:rPr lang="en-US" i="1" dirty="0">
                <a:latin typeface="Calibri" panose="020F0502020204030204" pitchFamily="34" charset="0"/>
                <a:ea typeface="Calibri" panose="020F0502020204030204" pitchFamily="34" charset="0"/>
                <a:cs typeface="Calibri" panose="020F0502020204030204" pitchFamily="34" charset="0"/>
              </a:rPr>
              <a:t>“… according to </a:t>
            </a:r>
            <a:r>
              <a:rPr lang="en-US" b="1" i="1" dirty="0">
                <a:latin typeface="Calibri" panose="020F0502020204030204" pitchFamily="34" charset="0"/>
                <a:ea typeface="Calibri" panose="020F0502020204030204" pitchFamily="34" charset="0"/>
                <a:cs typeface="Calibri" panose="020F0502020204030204" pitchFamily="34" charset="0"/>
              </a:rPr>
              <a:t>the glorious gospel of the blessed God</a:t>
            </a:r>
            <a:r>
              <a:rPr lang="en-US" i="1" dirty="0">
                <a:latin typeface="Calibri" panose="020F0502020204030204" pitchFamily="34" charset="0"/>
                <a:ea typeface="Calibri" panose="020F0502020204030204" pitchFamily="34" charset="0"/>
                <a:cs typeface="Calibri" panose="020F0502020204030204" pitchFamily="34" charset="0"/>
              </a:rPr>
              <a:t>, with which I have been entrusted.” </a:t>
            </a:r>
            <a:r>
              <a:rPr lang="en-US" b="1" dirty="0">
                <a:solidFill>
                  <a:srgbClr val="FF0000"/>
                </a:solidFill>
                <a:latin typeface="Calibri" panose="020F0502020204030204" pitchFamily="34" charset="0"/>
                <a:ea typeface="Calibri" panose="020F0502020204030204" pitchFamily="34" charset="0"/>
                <a:cs typeface="Calibri" panose="020F0502020204030204" pitchFamily="34" charset="0"/>
              </a:rPr>
              <a:t>(1 Timothy 1:11)</a:t>
            </a:r>
          </a:p>
        </p:txBody>
      </p:sp>
    </p:spTree>
    <p:extLst>
      <p:ext uri="{BB962C8B-B14F-4D97-AF65-F5344CB8AC3E}">
        <p14:creationId xmlns:p14="http://schemas.microsoft.com/office/powerpoint/2010/main" val="12703418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1000"/>
                                        <p:tgtEl>
                                          <p:spTgt spid="3">
                                            <p:txEl>
                                              <p:pRg st="2" end="2"/>
                                            </p:txEl>
                                          </p:spTgt>
                                        </p:tgtEl>
                                      </p:cBhvr>
                                    </p:animEffect>
                                    <p:anim calcmode="lin" valueType="num">
                                      <p:cBhvr>
                                        <p:cTn id="13"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fade">
                                      <p:cBhvr>
                                        <p:cTn id="19" dur="1000"/>
                                        <p:tgtEl>
                                          <p:spTgt spid="3">
                                            <p:txEl>
                                              <p:pRg st="4" end="4"/>
                                            </p:txEl>
                                          </p:spTgt>
                                        </p:tgtEl>
                                      </p:cBhvr>
                                    </p:animEffect>
                                    <p:anim calcmode="lin" valueType="num">
                                      <p:cBhvr>
                                        <p:cTn id="20"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grpId="0" nodeType="clickEffect">
                                  <p:stCondLst>
                                    <p:cond delay="0"/>
                                  </p:stCondLst>
                                  <p:childTnLst>
                                    <p:set>
                                      <p:cBhvr>
                                        <p:cTn id="25" dur="1" fill="hold">
                                          <p:stCondLst>
                                            <p:cond delay="0"/>
                                          </p:stCondLst>
                                        </p:cTn>
                                        <p:tgtEl>
                                          <p:spTgt spid="3">
                                            <p:txEl>
                                              <p:pRg st="6" end="6"/>
                                            </p:txEl>
                                          </p:spTgt>
                                        </p:tgtEl>
                                        <p:attrNameLst>
                                          <p:attrName>style.visibility</p:attrName>
                                        </p:attrNameLst>
                                      </p:cBhvr>
                                      <p:to>
                                        <p:strVal val="visible"/>
                                      </p:to>
                                    </p:set>
                                    <p:animEffect transition="in" filter="fade">
                                      <p:cBhvr>
                                        <p:cTn id="26" dur="1000"/>
                                        <p:tgtEl>
                                          <p:spTgt spid="3">
                                            <p:txEl>
                                              <p:pRg st="6" end="6"/>
                                            </p:txEl>
                                          </p:spTgt>
                                        </p:tgtEl>
                                      </p:cBhvr>
                                    </p:animEffect>
                                    <p:anim calcmode="lin" valueType="num">
                                      <p:cBhvr>
                                        <p:cTn id="27"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28"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9A5DD6-24F3-64CF-AF9B-8F609C8E3A8A}"/>
              </a:ext>
            </a:extLst>
          </p:cNvPr>
          <p:cNvSpPr>
            <a:spLocks noGrp="1"/>
          </p:cNvSpPr>
          <p:nvPr>
            <p:ph type="title"/>
          </p:nvPr>
        </p:nvSpPr>
        <p:spPr>
          <a:xfrm>
            <a:off x="457200" y="76200"/>
            <a:ext cx="8229600" cy="715962"/>
          </a:xfrm>
        </p:spPr>
        <p:txBody>
          <a:bodyPr/>
          <a:lstStyle/>
          <a:p>
            <a:pPr>
              <a:defRPr/>
            </a:pPr>
            <a:r>
              <a:rPr lang="en-US" dirty="0">
                <a:latin typeface="Calibri" panose="020F0502020204030204" pitchFamily="34" charset="0"/>
                <a:ea typeface="Calibri" panose="020F0502020204030204" pitchFamily="34" charset="0"/>
                <a:cs typeface="Calibri" panose="020F0502020204030204" pitchFamily="34" charset="0"/>
              </a:rPr>
              <a:t>Why Be Anchored In The Word?</a:t>
            </a:r>
          </a:p>
        </p:txBody>
      </p:sp>
      <p:sp>
        <p:nvSpPr>
          <p:cNvPr id="3" name="Content Placeholder 2">
            <a:extLst>
              <a:ext uri="{FF2B5EF4-FFF2-40B4-BE49-F238E27FC236}">
                <a16:creationId xmlns:a16="http://schemas.microsoft.com/office/drawing/2014/main" id="{5B6F579C-8084-2BAD-A87E-6521D4DC76AF}"/>
              </a:ext>
            </a:extLst>
          </p:cNvPr>
          <p:cNvSpPr>
            <a:spLocks noGrp="1"/>
          </p:cNvSpPr>
          <p:nvPr>
            <p:ph idx="1"/>
          </p:nvPr>
        </p:nvSpPr>
        <p:spPr>
          <a:xfrm>
            <a:off x="76200" y="990600"/>
            <a:ext cx="8915400" cy="5650011"/>
          </a:xfrm>
        </p:spPr>
        <p:txBody>
          <a:bodyPr>
            <a:normAutofit/>
          </a:bodyPr>
          <a:lstStyle/>
          <a:p>
            <a:pPr>
              <a:buFont typeface="Wingdings" panose="05000000000000000000" pitchFamily="2" charset="2"/>
              <a:buNone/>
              <a:defRPr/>
            </a:pPr>
            <a:r>
              <a:rPr lang="en-US" u="sng" dirty="0">
                <a:latin typeface="Calibri" panose="020F0502020204030204" pitchFamily="34" charset="0"/>
                <a:ea typeface="Calibri" panose="020F0502020204030204" pitchFamily="34" charset="0"/>
                <a:cs typeface="Calibri" panose="020F0502020204030204" pitchFamily="34" charset="0"/>
              </a:rPr>
              <a:t>Consider its sufficiency</a:t>
            </a:r>
            <a:r>
              <a:rPr lang="en-US" dirty="0">
                <a:latin typeface="Calibri" panose="020F0502020204030204" pitchFamily="34" charset="0"/>
                <a:ea typeface="Calibri" panose="020F0502020204030204" pitchFamily="34" charset="0"/>
                <a:cs typeface="Calibri" panose="020F0502020204030204" pitchFamily="34" charset="0"/>
              </a:rPr>
              <a:t>.</a:t>
            </a:r>
            <a:endParaRPr lang="en-US" i="1" dirty="0">
              <a:latin typeface="Calibri" panose="020F0502020204030204" pitchFamily="34" charset="0"/>
              <a:ea typeface="Calibri" panose="020F0502020204030204" pitchFamily="34" charset="0"/>
              <a:cs typeface="Calibri" panose="020F0502020204030204" pitchFamily="34" charset="0"/>
            </a:endParaRPr>
          </a:p>
          <a:p>
            <a:pPr>
              <a:defRPr/>
            </a:pPr>
            <a:r>
              <a:rPr lang="en-US" dirty="0">
                <a:latin typeface="Calibri" panose="020F0502020204030204" pitchFamily="34" charset="0"/>
                <a:ea typeface="Calibri" panose="020F0502020204030204" pitchFamily="34" charset="0"/>
                <a:cs typeface="Calibri" panose="020F0502020204030204" pitchFamily="34" charset="0"/>
              </a:rPr>
              <a:t>Profitable.</a:t>
            </a:r>
          </a:p>
          <a:p>
            <a:pPr marL="0" indent="0" algn="ctr">
              <a:buNone/>
              <a:defRPr/>
            </a:pPr>
            <a:r>
              <a:rPr lang="en-US" sz="2800" i="1" dirty="0">
                <a:latin typeface="Calibri" panose="020F0502020204030204" pitchFamily="34" charset="0"/>
                <a:ea typeface="Calibri" panose="020F0502020204030204" pitchFamily="34" charset="0"/>
                <a:cs typeface="Calibri" panose="020F0502020204030204" pitchFamily="34" charset="0"/>
              </a:rPr>
              <a:t>“All Scripture is inspired by God and </a:t>
            </a:r>
            <a:r>
              <a:rPr lang="en-US" sz="2800" b="1" i="1" dirty="0">
                <a:latin typeface="Calibri" panose="020F0502020204030204" pitchFamily="34" charset="0"/>
                <a:ea typeface="Calibri" panose="020F0502020204030204" pitchFamily="34" charset="0"/>
                <a:cs typeface="Calibri" panose="020F0502020204030204" pitchFamily="34" charset="0"/>
              </a:rPr>
              <a:t>profitable</a:t>
            </a:r>
            <a:r>
              <a:rPr lang="en-US" sz="2800" i="1" dirty="0">
                <a:latin typeface="Calibri" panose="020F0502020204030204" pitchFamily="34" charset="0"/>
                <a:ea typeface="Calibri" panose="020F0502020204030204" pitchFamily="34" charset="0"/>
                <a:cs typeface="Calibri" panose="020F0502020204030204" pitchFamily="34" charset="0"/>
              </a:rPr>
              <a:t> for </a:t>
            </a:r>
            <a:r>
              <a:rPr lang="en-US" sz="2800" b="1" i="1" dirty="0">
                <a:latin typeface="Calibri" panose="020F0502020204030204" pitchFamily="34" charset="0"/>
                <a:ea typeface="Calibri" panose="020F0502020204030204" pitchFamily="34" charset="0"/>
                <a:cs typeface="Calibri" panose="020F0502020204030204" pitchFamily="34" charset="0"/>
              </a:rPr>
              <a:t>teaching</a:t>
            </a:r>
            <a:r>
              <a:rPr lang="en-US" sz="2800" i="1" dirty="0">
                <a:latin typeface="Calibri" panose="020F0502020204030204" pitchFamily="34" charset="0"/>
                <a:ea typeface="Calibri" panose="020F0502020204030204" pitchFamily="34" charset="0"/>
                <a:cs typeface="Calibri" panose="020F0502020204030204" pitchFamily="34" charset="0"/>
              </a:rPr>
              <a:t>, for </a:t>
            </a:r>
            <a:r>
              <a:rPr lang="en-US" sz="2800" b="1" i="1" dirty="0">
                <a:latin typeface="Calibri" panose="020F0502020204030204" pitchFamily="34" charset="0"/>
                <a:ea typeface="Calibri" panose="020F0502020204030204" pitchFamily="34" charset="0"/>
                <a:cs typeface="Calibri" panose="020F0502020204030204" pitchFamily="34" charset="0"/>
              </a:rPr>
              <a:t>reproof</a:t>
            </a:r>
            <a:r>
              <a:rPr lang="en-US" sz="2800" i="1" dirty="0">
                <a:latin typeface="Calibri" panose="020F0502020204030204" pitchFamily="34" charset="0"/>
                <a:ea typeface="Calibri" panose="020F0502020204030204" pitchFamily="34" charset="0"/>
                <a:cs typeface="Calibri" panose="020F0502020204030204" pitchFamily="34" charset="0"/>
              </a:rPr>
              <a:t>, for </a:t>
            </a:r>
            <a:r>
              <a:rPr lang="en-US" sz="2800" b="1" i="1" dirty="0">
                <a:latin typeface="Calibri" panose="020F0502020204030204" pitchFamily="34" charset="0"/>
                <a:ea typeface="Calibri" panose="020F0502020204030204" pitchFamily="34" charset="0"/>
                <a:cs typeface="Calibri" panose="020F0502020204030204" pitchFamily="34" charset="0"/>
              </a:rPr>
              <a:t>correction</a:t>
            </a:r>
            <a:r>
              <a:rPr lang="en-US" sz="2800" i="1" dirty="0">
                <a:latin typeface="Calibri" panose="020F0502020204030204" pitchFamily="34" charset="0"/>
                <a:ea typeface="Calibri" panose="020F0502020204030204" pitchFamily="34" charset="0"/>
                <a:cs typeface="Calibri" panose="020F0502020204030204" pitchFamily="34" charset="0"/>
              </a:rPr>
              <a:t>, for </a:t>
            </a:r>
            <a:r>
              <a:rPr lang="en-US" sz="2800" b="1" i="1" dirty="0">
                <a:latin typeface="Calibri" panose="020F0502020204030204" pitchFamily="34" charset="0"/>
                <a:ea typeface="Calibri" panose="020F0502020204030204" pitchFamily="34" charset="0"/>
                <a:cs typeface="Calibri" panose="020F0502020204030204" pitchFamily="34" charset="0"/>
              </a:rPr>
              <a:t>training</a:t>
            </a:r>
            <a:r>
              <a:rPr lang="en-US" sz="2800" i="1" dirty="0">
                <a:latin typeface="Calibri" panose="020F0502020204030204" pitchFamily="34" charset="0"/>
                <a:ea typeface="Calibri" panose="020F0502020204030204" pitchFamily="34" charset="0"/>
                <a:cs typeface="Calibri" panose="020F0502020204030204" pitchFamily="34" charset="0"/>
              </a:rPr>
              <a:t> </a:t>
            </a:r>
            <a:r>
              <a:rPr lang="en-US" sz="2800" b="1" i="1" dirty="0">
                <a:latin typeface="Calibri" panose="020F0502020204030204" pitchFamily="34" charset="0"/>
                <a:ea typeface="Calibri" panose="020F0502020204030204" pitchFamily="34" charset="0"/>
                <a:cs typeface="Calibri" panose="020F0502020204030204" pitchFamily="34" charset="0"/>
              </a:rPr>
              <a:t>in righteousness</a:t>
            </a:r>
            <a:r>
              <a:rPr lang="en-US" sz="2800" i="1" dirty="0">
                <a:latin typeface="Calibri" panose="020F0502020204030204" pitchFamily="34" charset="0"/>
                <a:ea typeface="Calibri" panose="020F0502020204030204" pitchFamily="34" charset="0"/>
                <a:cs typeface="Calibri" panose="020F0502020204030204" pitchFamily="34" charset="0"/>
              </a:rPr>
              <a:t>; so that the man of God may be adequate </a:t>
            </a:r>
            <a:r>
              <a:rPr lang="en-US" sz="2800" dirty="0">
                <a:latin typeface="Calibri" panose="020F0502020204030204" pitchFamily="34" charset="0"/>
                <a:ea typeface="Calibri" panose="020F0502020204030204" pitchFamily="34" charset="0"/>
                <a:cs typeface="Calibri" panose="020F0502020204030204" pitchFamily="34" charset="0"/>
              </a:rPr>
              <a:t>(‘complete’ – </a:t>
            </a:r>
            <a:r>
              <a:rPr lang="en-US" sz="2000" dirty="0">
                <a:latin typeface="Calibri" panose="020F0502020204030204" pitchFamily="34" charset="0"/>
                <a:ea typeface="Calibri" panose="020F0502020204030204" pitchFamily="34" charset="0"/>
                <a:cs typeface="Calibri" panose="020F0502020204030204" pitchFamily="34" charset="0"/>
              </a:rPr>
              <a:t>ESV, ASV, NKJV</a:t>
            </a:r>
            <a:r>
              <a:rPr lang="en-US" sz="2800" dirty="0">
                <a:latin typeface="Calibri" panose="020F0502020204030204" pitchFamily="34" charset="0"/>
                <a:ea typeface="Calibri" panose="020F0502020204030204" pitchFamily="34" charset="0"/>
                <a:cs typeface="Calibri" panose="020F0502020204030204" pitchFamily="34" charset="0"/>
              </a:rPr>
              <a:t>)</a:t>
            </a:r>
            <a:r>
              <a:rPr lang="en-US" sz="2800" i="1" dirty="0">
                <a:latin typeface="Calibri" panose="020F0502020204030204" pitchFamily="34" charset="0"/>
                <a:ea typeface="Calibri" panose="020F0502020204030204" pitchFamily="34" charset="0"/>
                <a:cs typeface="Calibri" panose="020F0502020204030204" pitchFamily="34" charset="0"/>
              </a:rPr>
              <a:t>, equipped for every good work.”</a:t>
            </a:r>
            <a:r>
              <a:rPr lang="en-US" sz="2800" dirty="0">
                <a:latin typeface="Calibri" panose="020F0502020204030204" pitchFamily="34" charset="0"/>
                <a:ea typeface="Calibri" panose="020F0502020204030204" pitchFamily="34" charset="0"/>
                <a:cs typeface="Calibri" panose="020F0502020204030204" pitchFamily="34" charset="0"/>
              </a:rPr>
              <a:t> </a:t>
            </a:r>
            <a:r>
              <a:rPr lang="en-US" sz="2800" b="1" dirty="0">
                <a:solidFill>
                  <a:srgbClr val="FF0000"/>
                </a:solidFill>
                <a:latin typeface="Calibri" panose="020F0502020204030204" pitchFamily="34" charset="0"/>
                <a:ea typeface="Calibri" panose="020F0502020204030204" pitchFamily="34" charset="0"/>
                <a:cs typeface="Calibri" panose="020F0502020204030204" pitchFamily="34" charset="0"/>
              </a:rPr>
              <a:t>(2 Timothy 3:16-17)</a:t>
            </a:r>
          </a:p>
          <a:p>
            <a:pPr lvl="1">
              <a:defRPr/>
            </a:pPr>
            <a:r>
              <a:rPr lang="en-US" i="1" dirty="0">
                <a:latin typeface="Calibri" panose="020F0502020204030204" pitchFamily="34" charset="0"/>
                <a:ea typeface="Calibri" panose="020F0502020204030204" pitchFamily="34" charset="0"/>
                <a:cs typeface="Calibri" panose="020F0502020204030204" pitchFamily="34" charset="0"/>
              </a:rPr>
              <a:t>“For teaching”</a:t>
            </a:r>
          </a:p>
          <a:p>
            <a:pPr lvl="1">
              <a:defRPr/>
            </a:pPr>
            <a:r>
              <a:rPr lang="en-US" i="1" dirty="0">
                <a:latin typeface="Calibri" panose="020F0502020204030204" pitchFamily="34" charset="0"/>
                <a:ea typeface="Calibri" panose="020F0502020204030204" pitchFamily="34" charset="0"/>
                <a:cs typeface="Calibri" panose="020F0502020204030204" pitchFamily="34" charset="0"/>
              </a:rPr>
              <a:t>“For reproof” </a:t>
            </a:r>
          </a:p>
          <a:p>
            <a:pPr lvl="1">
              <a:defRPr/>
            </a:pPr>
            <a:r>
              <a:rPr lang="en-US" i="1" dirty="0">
                <a:latin typeface="Calibri" panose="020F0502020204030204" pitchFamily="34" charset="0"/>
                <a:ea typeface="Calibri" panose="020F0502020204030204" pitchFamily="34" charset="0"/>
                <a:cs typeface="Calibri" panose="020F0502020204030204" pitchFamily="34" charset="0"/>
              </a:rPr>
              <a:t>“For correction”</a:t>
            </a:r>
            <a:endParaRPr lang="en-US" dirty="0">
              <a:latin typeface="Calibri" panose="020F0502020204030204" pitchFamily="34" charset="0"/>
              <a:ea typeface="Calibri" panose="020F0502020204030204" pitchFamily="34" charset="0"/>
              <a:cs typeface="Calibri" panose="020F0502020204030204" pitchFamily="34" charset="0"/>
            </a:endParaRPr>
          </a:p>
          <a:p>
            <a:pPr lvl="1">
              <a:defRPr/>
            </a:pPr>
            <a:r>
              <a:rPr lang="en-US" i="1" dirty="0">
                <a:latin typeface="Calibri" panose="020F0502020204030204" pitchFamily="34" charset="0"/>
                <a:ea typeface="Calibri" panose="020F0502020204030204" pitchFamily="34" charset="0"/>
                <a:cs typeface="Calibri" panose="020F0502020204030204" pitchFamily="34" charset="0"/>
              </a:rPr>
              <a:t>“For training in righteousness”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wipe(left)">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ipe(left)">
                                      <p:cBhvr>
                                        <p:cTn id="12" dur="500"/>
                                        <p:tgtEl>
                                          <p:spTgt spid="3">
                                            <p:txEl>
                                              <p:pRg st="2" end="2"/>
                                            </p:txEl>
                                          </p:spTgt>
                                        </p:tgtEl>
                                      </p:cBhvr>
                                    </p:animEffect>
                                  </p:childTnLst>
                                </p:cTn>
                              </p:par>
                              <p:par>
                                <p:cTn id="13" presetID="22" presetClass="entr" presetSubtype="8"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Effect transition="in" filter="wipe(left)">
                                      <p:cBhvr>
                                        <p:cTn id="15" dur="500"/>
                                        <p:tgtEl>
                                          <p:spTgt spid="3">
                                            <p:txEl>
                                              <p:pRg st="3" end="3"/>
                                            </p:txEl>
                                          </p:spTgt>
                                        </p:tgtEl>
                                      </p:cBhvr>
                                    </p:animEffect>
                                  </p:childTnLst>
                                </p:cTn>
                              </p:par>
                              <p:par>
                                <p:cTn id="16" presetID="22" presetClass="entr" presetSubtype="8" fill="hold" grpId="0" nodeType="withEffect">
                                  <p:stCondLst>
                                    <p:cond delay="0"/>
                                  </p:stCondLst>
                                  <p:childTnLst>
                                    <p:set>
                                      <p:cBhvr>
                                        <p:cTn id="17" dur="1" fill="hold">
                                          <p:stCondLst>
                                            <p:cond delay="0"/>
                                          </p:stCondLst>
                                        </p:cTn>
                                        <p:tgtEl>
                                          <p:spTgt spid="3">
                                            <p:txEl>
                                              <p:pRg st="4" end="4"/>
                                            </p:txEl>
                                          </p:spTgt>
                                        </p:tgtEl>
                                        <p:attrNameLst>
                                          <p:attrName>style.visibility</p:attrName>
                                        </p:attrNameLst>
                                      </p:cBhvr>
                                      <p:to>
                                        <p:strVal val="visible"/>
                                      </p:to>
                                    </p:set>
                                    <p:animEffect transition="in" filter="wipe(left)">
                                      <p:cBhvr>
                                        <p:cTn id="18" dur="500"/>
                                        <p:tgtEl>
                                          <p:spTgt spid="3">
                                            <p:txEl>
                                              <p:pRg st="4" end="4"/>
                                            </p:txEl>
                                          </p:spTgt>
                                        </p:tgtEl>
                                      </p:cBhvr>
                                    </p:animEffect>
                                  </p:childTnLst>
                                </p:cTn>
                              </p:par>
                              <p:par>
                                <p:cTn id="19" presetID="22" presetClass="entr" presetSubtype="8" fill="hold" grpId="0"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animEffect transition="in" filter="wipe(left)">
                                      <p:cBhvr>
                                        <p:cTn id="21" dur="500"/>
                                        <p:tgtEl>
                                          <p:spTgt spid="3">
                                            <p:txEl>
                                              <p:pRg st="5" end="5"/>
                                            </p:txEl>
                                          </p:spTgt>
                                        </p:tgtEl>
                                      </p:cBhvr>
                                    </p:animEffect>
                                  </p:childTnLst>
                                </p:cTn>
                              </p:par>
                              <p:par>
                                <p:cTn id="22" presetID="22" presetClass="entr" presetSubtype="8" fill="hold" grpId="0" nodeType="withEffect">
                                  <p:stCondLst>
                                    <p:cond delay="0"/>
                                  </p:stCondLst>
                                  <p:childTnLst>
                                    <p:set>
                                      <p:cBhvr>
                                        <p:cTn id="23" dur="1" fill="hold">
                                          <p:stCondLst>
                                            <p:cond delay="0"/>
                                          </p:stCondLst>
                                        </p:cTn>
                                        <p:tgtEl>
                                          <p:spTgt spid="3">
                                            <p:txEl>
                                              <p:pRg st="6" end="6"/>
                                            </p:txEl>
                                          </p:spTgt>
                                        </p:tgtEl>
                                        <p:attrNameLst>
                                          <p:attrName>style.visibility</p:attrName>
                                        </p:attrNameLst>
                                      </p:cBhvr>
                                      <p:to>
                                        <p:strVal val="visible"/>
                                      </p:to>
                                    </p:set>
                                    <p:animEffect transition="in" filter="wipe(left)">
                                      <p:cBhvr>
                                        <p:cTn id="24"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871ED3-6885-2BCA-181D-E1DDEEC8B22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23DA35A-EA9A-AF65-65B6-9DCDE61BE105}"/>
              </a:ext>
            </a:extLst>
          </p:cNvPr>
          <p:cNvSpPr>
            <a:spLocks noGrp="1"/>
          </p:cNvSpPr>
          <p:nvPr>
            <p:ph type="title"/>
          </p:nvPr>
        </p:nvSpPr>
        <p:spPr>
          <a:xfrm>
            <a:off x="457200" y="76200"/>
            <a:ext cx="8229600" cy="715962"/>
          </a:xfrm>
        </p:spPr>
        <p:txBody>
          <a:bodyPr/>
          <a:lstStyle/>
          <a:p>
            <a:pPr>
              <a:defRPr/>
            </a:pPr>
            <a:r>
              <a:rPr lang="en-US" dirty="0">
                <a:latin typeface="Calibri" panose="020F0502020204030204" pitchFamily="34" charset="0"/>
                <a:ea typeface="Calibri" panose="020F0502020204030204" pitchFamily="34" charset="0"/>
                <a:cs typeface="Calibri" panose="020F0502020204030204" pitchFamily="34" charset="0"/>
              </a:rPr>
              <a:t>Why Be Anchored In The Word?</a:t>
            </a:r>
          </a:p>
        </p:txBody>
      </p:sp>
      <p:sp>
        <p:nvSpPr>
          <p:cNvPr id="3" name="Content Placeholder 2">
            <a:extLst>
              <a:ext uri="{FF2B5EF4-FFF2-40B4-BE49-F238E27FC236}">
                <a16:creationId xmlns:a16="http://schemas.microsoft.com/office/drawing/2014/main" id="{69C306D4-075C-35EC-0070-8F63555E052C}"/>
              </a:ext>
            </a:extLst>
          </p:cNvPr>
          <p:cNvSpPr>
            <a:spLocks noGrp="1"/>
          </p:cNvSpPr>
          <p:nvPr>
            <p:ph idx="1"/>
          </p:nvPr>
        </p:nvSpPr>
        <p:spPr>
          <a:xfrm>
            <a:off x="76200" y="990600"/>
            <a:ext cx="8991600" cy="5791200"/>
          </a:xfrm>
        </p:spPr>
        <p:txBody>
          <a:bodyPr>
            <a:normAutofit/>
          </a:bodyPr>
          <a:lstStyle/>
          <a:p>
            <a:pPr>
              <a:buFont typeface="Wingdings" panose="05000000000000000000" pitchFamily="2" charset="2"/>
              <a:buNone/>
              <a:defRPr/>
            </a:pPr>
            <a:r>
              <a:rPr lang="en-US" u="sng" dirty="0">
                <a:latin typeface="Calibri" panose="020F0502020204030204" pitchFamily="34" charset="0"/>
                <a:ea typeface="Calibri" panose="020F0502020204030204" pitchFamily="34" charset="0"/>
                <a:cs typeface="Calibri" panose="020F0502020204030204" pitchFamily="34" charset="0"/>
              </a:rPr>
              <a:t>Consider its sufficiency</a:t>
            </a:r>
            <a:r>
              <a:rPr lang="en-US" dirty="0">
                <a:latin typeface="Calibri" panose="020F0502020204030204" pitchFamily="34" charset="0"/>
                <a:ea typeface="Calibri" panose="020F0502020204030204" pitchFamily="34" charset="0"/>
                <a:cs typeface="Calibri" panose="020F0502020204030204" pitchFamily="34" charset="0"/>
              </a:rPr>
              <a:t>.</a:t>
            </a:r>
            <a:endParaRPr lang="en-US" i="1" dirty="0">
              <a:latin typeface="Calibri" panose="020F0502020204030204" pitchFamily="34" charset="0"/>
              <a:ea typeface="Calibri" panose="020F0502020204030204" pitchFamily="34" charset="0"/>
              <a:cs typeface="Calibri" panose="020F0502020204030204" pitchFamily="34" charset="0"/>
            </a:endParaRPr>
          </a:p>
          <a:p>
            <a:pPr>
              <a:defRPr/>
            </a:pPr>
            <a:r>
              <a:rPr lang="en-US" dirty="0">
                <a:latin typeface="Calibri" panose="020F0502020204030204" pitchFamily="34" charset="0"/>
                <a:ea typeface="Calibri" panose="020F0502020204030204" pitchFamily="34" charset="0"/>
                <a:cs typeface="Calibri" panose="020F0502020204030204" pitchFamily="34" charset="0"/>
              </a:rPr>
              <a:t>Profitable.</a:t>
            </a:r>
          </a:p>
          <a:p>
            <a:pPr marL="0" indent="0" algn="ctr">
              <a:buNone/>
              <a:defRPr/>
            </a:pPr>
            <a:r>
              <a:rPr lang="en-US" sz="2400" i="1" dirty="0">
                <a:latin typeface="Calibri" panose="020F0502020204030204" pitchFamily="34" charset="0"/>
                <a:ea typeface="Calibri" panose="020F0502020204030204" pitchFamily="34" charset="0"/>
                <a:cs typeface="Calibri" panose="020F0502020204030204" pitchFamily="34" charset="0"/>
              </a:rPr>
              <a:t>“… preach the word; be ready in season and out of season; </a:t>
            </a:r>
            <a:r>
              <a:rPr lang="en-US" sz="2400" b="1" i="1" dirty="0">
                <a:latin typeface="Calibri" panose="020F0502020204030204" pitchFamily="34" charset="0"/>
                <a:ea typeface="Calibri" panose="020F0502020204030204" pitchFamily="34" charset="0"/>
                <a:cs typeface="Calibri" panose="020F0502020204030204" pitchFamily="34" charset="0"/>
              </a:rPr>
              <a:t>reprove, rebuke, exhort, with great patience and instruction</a:t>
            </a:r>
            <a:r>
              <a:rPr lang="en-US" sz="2400" i="1" dirty="0">
                <a:latin typeface="Calibri" panose="020F0502020204030204" pitchFamily="34" charset="0"/>
                <a:ea typeface="Calibri" panose="020F0502020204030204" pitchFamily="34" charset="0"/>
                <a:cs typeface="Calibri" panose="020F0502020204030204" pitchFamily="34" charset="0"/>
              </a:rPr>
              <a:t>. For the time will come when they will not endure sound doctrine; but wanting to have their ears tickled, they will accumulate for themselves teachers in accordance to their own desires, and will turn away their ears from the truth and will turn aside to myths.” </a:t>
            </a:r>
            <a:r>
              <a:rPr lang="en-US" sz="2400" b="1" dirty="0">
                <a:solidFill>
                  <a:srgbClr val="FF0000"/>
                </a:solidFill>
                <a:latin typeface="Calibri" panose="020F0502020204030204" pitchFamily="34" charset="0"/>
                <a:ea typeface="Calibri" panose="020F0502020204030204" pitchFamily="34" charset="0"/>
                <a:cs typeface="Calibri" panose="020F0502020204030204" pitchFamily="34" charset="0"/>
              </a:rPr>
              <a:t>(2 Timothy 4:2-4)</a:t>
            </a:r>
            <a:endParaRPr lang="en-US" sz="2400" b="1" i="1" dirty="0">
              <a:solidFill>
                <a:srgbClr val="FF0000"/>
              </a:solidFill>
              <a:latin typeface="Calibri" panose="020F0502020204030204" pitchFamily="34" charset="0"/>
              <a:ea typeface="Calibri" panose="020F0502020204030204" pitchFamily="34" charset="0"/>
              <a:cs typeface="Calibri" panose="020F0502020204030204" pitchFamily="34" charset="0"/>
            </a:endParaRPr>
          </a:p>
          <a:p>
            <a:pPr marL="0" indent="0" algn="ctr">
              <a:buNone/>
              <a:defRPr/>
            </a:pPr>
            <a:endParaRPr lang="en-US" sz="800" i="1" dirty="0">
              <a:latin typeface="Calibri" panose="020F0502020204030204" pitchFamily="34" charset="0"/>
              <a:ea typeface="Calibri" panose="020F0502020204030204" pitchFamily="34" charset="0"/>
              <a:cs typeface="Calibri" panose="020F0502020204030204" pitchFamily="34" charset="0"/>
            </a:endParaRPr>
          </a:p>
          <a:p>
            <a:pPr marL="0" indent="0" algn="ctr">
              <a:buNone/>
              <a:defRPr/>
            </a:pPr>
            <a:r>
              <a:rPr lang="en-US" sz="2400" i="1" dirty="0">
                <a:latin typeface="Calibri" panose="020F0502020204030204" pitchFamily="34" charset="0"/>
                <a:ea typeface="Calibri" panose="020F0502020204030204" pitchFamily="34" charset="0"/>
                <a:cs typeface="Calibri" panose="020F0502020204030204" pitchFamily="34" charset="0"/>
              </a:rPr>
              <a:t>“... for you were formerly darkness, but now you are Light in the Lord; walk as children of Light (for the fruit of the Light consists in all goodness and righteousness and truth), trying to learn what is pleasing to the Lord. Do not participate in the unfruitful deeds of darkness, but </a:t>
            </a:r>
            <a:r>
              <a:rPr lang="en-US" sz="2400" b="1" i="1" dirty="0">
                <a:latin typeface="Calibri" panose="020F0502020204030204" pitchFamily="34" charset="0"/>
                <a:ea typeface="Calibri" panose="020F0502020204030204" pitchFamily="34" charset="0"/>
                <a:cs typeface="Calibri" panose="020F0502020204030204" pitchFamily="34" charset="0"/>
              </a:rPr>
              <a:t>instead even expose them </a:t>
            </a:r>
            <a:r>
              <a:rPr lang="en-US" sz="2400" i="1" dirty="0">
                <a:latin typeface="Calibri" panose="020F0502020204030204" pitchFamily="34" charset="0"/>
                <a:ea typeface="Calibri" panose="020F0502020204030204" pitchFamily="34" charset="0"/>
                <a:cs typeface="Calibri" panose="020F0502020204030204" pitchFamily="34" charset="0"/>
              </a:rPr>
              <a:t>…” </a:t>
            </a:r>
            <a:r>
              <a:rPr lang="en-US" sz="2400" b="1" dirty="0">
                <a:solidFill>
                  <a:srgbClr val="FF0000"/>
                </a:solidFill>
                <a:latin typeface="Calibri" panose="020F0502020204030204" pitchFamily="34" charset="0"/>
                <a:ea typeface="Calibri" panose="020F0502020204030204" pitchFamily="34" charset="0"/>
                <a:cs typeface="Calibri" panose="020F0502020204030204" pitchFamily="34" charset="0"/>
              </a:rPr>
              <a:t>(Ephesians 5:8-10)</a:t>
            </a:r>
            <a:endParaRPr lang="en-US" sz="2400" b="1" i="1" dirty="0">
              <a:solidFill>
                <a:srgbClr val="FF0000"/>
              </a:solidFill>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74764807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wipe(left)">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ipe(left)">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wipe(left)">
                                      <p:cBhvr>
                                        <p:cTn id="1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5585CC-C832-630B-A098-719D7E430AF2}"/>
              </a:ext>
            </a:extLst>
          </p:cNvPr>
          <p:cNvSpPr>
            <a:spLocks noGrp="1"/>
          </p:cNvSpPr>
          <p:nvPr>
            <p:ph type="title"/>
          </p:nvPr>
        </p:nvSpPr>
        <p:spPr/>
        <p:txBody>
          <a:bodyPr/>
          <a:lstStyle/>
          <a:p>
            <a:pPr>
              <a:defRPr/>
            </a:pPr>
            <a:r>
              <a:rPr lang="en-US" dirty="0">
                <a:latin typeface="Calibri" panose="020F0502020204030204" pitchFamily="34" charset="0"/>
                <a:ea typeface="Calibri" panose="020F0502020204030204" pitchFamily="34" charset="0"/>
                <a:cs typeface="Calibri" panose="020F0502020204030204" pitchFamily="34" charset="0"/>
              </a:rPr>
              <a:t>Why Be Anchored In The Word?</a:t>
            </a:r>
          </a:p>
        </p:txBody>
      </p:sp>
      <p:sp>
        <p:nvSpPr>
          <p:cNvPr id="3" name="Content Placeholder 2">
            <a:extLst>
              <a:ext uri="{FF2B5EF4-FFF2-40B4-BE49-F238E27FC236}">
                <a16:creationId xmlns:a16="http://schemas.microsoft.com/office/drawing/2014/main" id="{62C0A757-092F-9567-D06F-539021B8B898}"/>
              </a:ext>
            </a:extLst>
          </p:cNvPr>
          <p:cNvSpPr>
            <a:spLocks noGrp="1"/>
          </p:cNvSpPr>
          <p:nvPr>
            <p:ph idx="1"/>
          </p:nvPr>
        </p:nvSpPr>
        <p:spPr>
          <a:xfrm>
            <a:off x="114300" y="1295400"/>
            <a:ext cx="8915400" cy="5334000"/>
          </a:xfrm>
        </p:spPr>
        <p:txBody>
          <a:bodyPr>
            <a:normAutofit/>
          </a:bodyPr>
          <a:lstStyle/>
          <a:p>
            <a:pPr>
              <a:buFont typeface="Wingdings" panose="05000000000000000000" pitchFamily="2" charset="2"/>
              <a:buNone/>
              <a:defRPr/>
            </a:pPr>
            <a:r>
              <a:rPr lang="en-US" u="sng" dirty="0">
                <a:latin typeface="Calibri" panose="020F0502020204030204" pitchFamily="34" charset="0"/>
                <a:ea typeface="Calibri" panose="020F0502020204030204" pitchFamily="34" charset="0"/>
                <a:cs typeface="Calibri" panose="020F0502020204030204" pitchFamily="34" charset="0"/>
              </a:rPr>
              <a:t>Consider its sufficiency</a:t>
            </a:r>
            <a:r>
              <a:rPr lang="en-US" dirty="0">
                <a:latin typeface="Calibri" panose="020F0502020204030204" pitchFamily="34" charset="0"/>
                <a:ea typeface="Calibri" panose="020F0502020204030204" pitchFamily="34" charset="0"/>
                <a:cs typeface="Calibri" panose="020F0502020204030204" pitchFamily="34" charset="0"/>
              </a:rPr>
              <a:t>.</a:t>
            </a:r>
            <a:endParaRPr lang="en-US" i="1" dirty="0">
              <a:latin typeface="Calibri" panose="020F0502020204030204" pitchFamily="34" charset="0"/>
              <a:ea typeface="Calibri" panose="020F0502020204030204" pitchFamily="34" charset="0"/>
              <a:cs typeface="Calibri" panose="020F0502020204030204" pitchFamily="34" charset="0"/>
            </a:endParaRPr>
          </a:p>
          <a:p>
            <a:pPr>
              <a:defRPr/>
            </a:pPr>
            <a:r>
              <a:rPr lang="en-US" sz="3500" dirty="0">
                <a:latin typeface="Calibri" panose="020F0502020204030204" pitchFamily="34" charset="0"/>
                <a:ea typeface="Calibri" panose="020F0502020204030204" pitchFamily="34" charset="0"/>
                <a:cs typeface="Calibri" panose="020F0502020204030204" pitchFamily="34" charset="0"/>
              </a:rPr>
              <a:t>Profitable.</a:t>
            </a:r>
          </a:p>
          <a:p>
            <a:pPr algn="ctr">
              <a:buNone/>
              <a:defRPr/>
            </a:pPr>
            <a:r>
              <a:rPr lang="en-US" i="1" dirty="0">
                <a:latin typeface="Calibri" panose="020F0502020204030204" pitchFamily="34" charset="0"/>
                <a:ea typeface="Calibri" panose="020F0502020204030204" pitchFamily="34" charset="0"/>
                <a:cs typeface="Calibri" panose="020F0502020204030204" pitchFamily="34" charset="0"/>
              </a:rPr>
              <a:t>“Grace and peace be multiplied to you in the knowledge of God and of Jesus our Lord; seeing that His divine power has granted to us </a:t>
            </a:r>
            <a:r>
              <a:rPr lang="en-US" b="1" i="1" dirty="0">
                <a:latin typeface="Calibri" panose="020F0502020204030204" pitchFamily="34" charset="0"/>
                <a:ea typeface="Calibri" panose="020F0502020204030204" pitchFamily="34" charset="0"/>
                <a:cs typeface="Calibri" panose="020F0502020204030204" pitchFamily="34" charset="0"/>
              </a:rPr>
              <a:t>everything pertaining to life and godliness</a:t>
            </a:r>
            <a:r>
              <a:rPr lang="en-US" i="1" dirty="0">
                <a:latin typeface="Calibri" panose="020F0502020204030204" pitchFamily="34" charset="0"/>
                <a:ea typeface="Calibri" panose="020F0502020204030204" pitchFamily="34" charset="0"/>
                <a:cs typeface="Calibri" panose="020F0502020204030204" pitchFamily="34" charset="0"/>
              </a:rPr>
              <a:t>, through the true knowledge of Him who called us by His own glory and excellence.”</a:t>
            </a:r>
            <a:r>
              <a:rPr lang="en-US" dirty="0">
                <a:latin typeface="Calibri" panose="020F0502020204030204" pitchFamily="34" charset="0"/>
                <a:ea typeface="Calibri" panose="020F0502020204030204" pitchFamily="34" charset="0"/>
                <a:cs typeface="Calibri" panose="020F0502020204030204" pitchFamily="34" charset="0"/>
              </a:rPr>
              <a:t> </a:t>
            </a:r>
            <a:r>
              <a:rPr lang="en-US" b="1" dirty="0">
                <a:solidFill>
                  <a:srgbClr val="FF0000"/>
                </a:solidFill>
                <a:latin typeface="Calibri" panose="020F0502020204030204" pitchFamily="34" charset="0"/>
                <a:ea typeface="Calibri" panose="020F0502020204030204" pitchFamily="34" charset="0"/>
                <a:cs typeface="Calibri" panose="020F0502020204030204" pitchFamily="34" charset="0"/>
              </a:rPr>
              <a:t>(2 Peter 1:2-3)</a:t>
            </a:r>
            <a:endParaRPr lang="en-US" b="1" i="1" dirty="0">
              <a:solidFill>
                <a:srgbClr val="FF0000"/>
              </a:solidFill>
              <a:latin typeface="Calibri" panose="020F0502020204030204" pitchFamily="34" charset="0"/>
              <a:ea typeface="Calibri" panose="020F0502020204030204" pitchFamily="34" charset="0"/>
              <a:cs typeface="Calibri" panose="020F0502020204030204" pitchFamily="34" charset="0"/>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F0B324-F1E2-7F88-F680-7E0FF541ACCA}"/>
              </a:ext>
            </a:extLst>
          </p:cNvPr>
          <p:cNvSpPr>
            <a:spLocks noGrp="1"/>
          </p:cNvSpPr>
          <p:nvPr>
            <p:ph type="title"/>
          </p:nvPr>
        </p:nvSpPr>
        <p:spPr>
          <a:xfrm>
            <a:off x="457200" y="274638"/>
            <a:ext cx="8229600" cy="868362"/>
          </a:xfrm>
        </p:spPr>
        <p:txBody>
          <a:bodyPr/>
          <a:lstStyle/>
          <a:p>
            <a:pPr>
              <a:defRPr/>
            </a:pPr>
            <a:r>
              <a:rPr lang="en-US" dirty="0">
                <a:latin typeface="Calibri" panose="020F0502020204030204" pitchFamily="34" charset="0"/>
                <a:ea typeface="Calibri" panose="020F0502020204030204" pitchFamily="34" charset="0"/>
                <a:cs typeface="Calibri" panose="020F0502020204030204" pitchFamily="34" charset="0"/>
              </a:rPr>
              <a:t>Why Be Anchored In The Word?</a:t>
            </a:r>
          </a:p>
        </p:txBody>
      </p:sp>
      <p:sp>
        <p:nvSpPr>
          <p:cNvPr id="3" name="Content Placeholder 2">
            <a:extLst>
              <a:ext uri="{FF2B5EF4-FFF2-40B4-BE49-F238E27FC236}">
                <a16:creationId xmlns:a16="http://schemas.microsoft.com/office/drawing/2014/main" id="{DC2F8D2A-37EF-F857-ED3B-1B75735A7592}"/>
              </a:ext>
            </a:extLst>
          </p:cNvPr>
          <p:cNvSpPr>
            <a:spLocks noGrp="1"/>
          </p:cNvSpPr>
          <p:nvPr>
            <p:ph idx="1"/>
          </p:nvPr>
        </p:nvSpPr>
        <p:spPr>
          <a:xfrm>
            <a:off x="76200" y="1133668"/>
            <a:ext cx="8991600" cy="5648131"/>
          </a:xfrm>
        </p:spPr>
        <p:txBody>
          <a:bodyPr/>
          <a:lstStyle/>
          <a:p>
            <a:pPr>
              <a:defRPr/>
            </a:pPr>
            <a:r>
              <a:rPr lang="en-US" u="sng" dirty="0">
                <a:latin typeface="Calibri" panose="020F0502020204030204" pitchFamily="34" charset="0"/>
                <a:ea typeface="Calibri" panose="020F0502020204030204" pitchFamily="34" charset="0"/>
                <a:cs typeface="Calibri" panose="020F0502020204030204" pitchFamily="34" charset="0"/>
              </a:rPr>
              <a:t>Consider its authority</a:t>
            </a:r>
            <a:r>
              <a:rPr lang="en-US" dirty="0">
                <a:latin typeface="Calibri" panose="020F0502020204030204" pitchFamily="34" charset="0"/>
                <a:ea typeface="Calibri" panose="020F0502020204030204" pitchFamily="34" charset="0"/>
                <a:cs typeface="Calibri" panose="020F0502020204030204" pitchFamily="34" charset="0"/>
              </a:rPr>
              <a:t>.</a:t>
            </a:r>
          </a:p>
          <a:p>
            <a:pPr lvl="1">
              <a:defRPr/>
            </a:pPr>
            <a:r>
              <a:rPr lang="en-US" dirty="0">
                <a:latin typeface="Calibri" panose="020F0502020204030204" pitchFamily="34" charset="0"/>
                <a:ea typeface="Calibri" panose="020F0502020204030204" pitchFamily="34" charset="0"/>
                <a:cs typeface="Calibri" panose="020F0502020204030204" pitchFamily="34" charset="0"/>
              </a:rPr>
              <a:t>It is the standard by which all religious teaching and practice is to be tested. </a:t>
            </a:r>
          </a:p>
          <a:p>
            <a:pPr marL="457200" lvl="1" indent="0" algn="ctr">
              <a:buNone/>
              <a:defRPr/>
            </a:pPr>
            <a:r>
              <a:rPr lang="en-US" sz="2300" i="1" dirty="0">
                <a:latin typeface="Calibri" panose="020F0502020204030204" pitchFamily="34" charset="0"/>
                <a:ea typeface="Calibri" panose="020F0502020204030204" pitchFamily="34" charset="0"/>
                <a:cs typeface="Calibri" panose="020F0502020204030204" pitchFamily="34" charset="0"/>
              </a:rPr>
              <a:t>“But </a:t>
            </a:r>
            <a:r>
              <a:rPr lang="en-US" sz="2300" b="1" i="1" dirty="0">
                <a:latin typeface="Calibri" panose="020F0502020204030204" pitchFamily="34" charset="0"/>
                <a:ea typeface="Calibri" panose="020F0502020204030204" pitchFamily="34" charset="0"/>
                <a:cs typeface="Calibri" panose="020F0502020204030204" pitchFamily="34" charset="0"/>
              </a:rPr>
              <a:t>examine everything </a:t>
            </a:r>
            <a:r>
              <a:rPr lang="en-US" sz="2300" i="1" dirty="0">
                <a:latin typeface="Calibri" panose="020F0502020204030204" pitchFamily="34" charset="0"/>
                <a:ea typeface="Calibri" panose="020F0502020204030204" pitchFamily="34" charset="0"/>
                <a:cs typeface="Calibri" panose="020F0502020204030204" pitchFamily="34" charset="0"/>
              </a:rPr>
              <a:t>carefully; hold fast to that which is good; abstain from every form of evil.” </a:t>
            </a:r>
            <a:r>
              <a:rPr lang="en-US" sz="2300" b="1" dirty="0">
                <a:solidFill>
                  <a:srgbClr val="FF0000"/>
                </a:solidFill>
                <a:latin typeface="Calibri" panose="020F0502020204030204" pitchFamily="34" charset="0"/>
                <a:ea typeface="Calibri" panose="020F0502020204030204" pitchFamily="34" charset="0"/>
                <a:cs typeface="Calibri" panose="020F0502020204030204" pitchFamily="34" charset="0"/>
              </a:rPr>
              <a:t>(1 Thessalonians 5:21-22)</a:t>
            </a:r>
            <a:endParaRPr lang="en-US" sz="2300" dirty="0">
              <a:latin typeface="Calibri" panose="020F0502020204030204" pitchFamily="34" charset="0"/>
              <a:ea typeface="Calibri" panose="020F0502020204030204" pitchFamily="34" charset="0"/>
              <a:cs typeface="Calibri" panose="020F0502020204030204" pitchFamily="34" charset="0"/>
            </a:endParaRPr>
          </a:p>
          <a:p>
            <a:pPr marL="457200" lvl="1" indent="0" algn="ctr">
              <a:buNone/>
              <a:defRPr/>
            </a:pPr>
            <a:r>
              <a:rPr lang="en-US" sz="2300" i="1" dirty="0">
                <a:latin typeface="Calibri" panose="020F0502020204030204" pitchFamily="34" charset="0"/>
                <a:ea typeface="Calibri" panose="020F0502020204030204" pitchFamily="34" charset="0"/>
                <a:cs typeface="Calibri" panose="020F0502020204030204" pitchFamily="34" charset="0"/>
              </a:rPr>
              <a:t>“Beloved, do not believe every spirit, but </a:t>
            </a:r>
            <a:r>
              <a:rPr lang="en-US" sz="2300" b="1" i="1" dirty="0">
                <a:latin typeface="Calibri" panose="020F0502020204030204" pitchFamily="34" charset="0"/>
                <a:ea typeface="Calibri" panose="020F0502020204030204" pitchFamily="34" charset="0"/>
                <a:cs typeface="Calibri" panose="020F0502020204030204" pitchFamily="34" charset="0"/>
              </a:rPr>
              <a:t>test the spirits </a:t>
            </a:r>
            <a:r>
              <a:rPr lang="en-US" sz="2300" i="1" dirty="0">
                <a:latin typeface="Calibri" panose="020F0502020204030204" pitchFamily="34" charset="0"/>
                <a:ea typeface="Calibri" panose="020F0502020204030204" pitchFamily="34" charset="0"/>
                <a:cs typeface="Calibri" panose="020F0502020204030204" pitchFamily="34" charset="0"/>
              </a:rPr>
              <a:t>to see whether they are from God, because many false prophets have gone out into the world.” </a:t>
            </a:r>
            <a:r>
              <a:rPr lang="en-US" sz="2300" b="1" dirty="0">
                <a:solidFill>
                  <a:srgbClr val="FF0000"/>
                </a:solidFill>
                <a:latin typeface="Calibri" panose="020F0502020204030204" pitchFamily="34" charset="0"/>
                <a:ea typeface="Calibri" panose="020F0502020204030204" pitchFamily="34" charset="0"/>
                <a:cs typeface="Calibri" panose="020F0502020204030204" pitchFamily="34" charset="0"/>
              </a:rPr>
              <a:t>(1 John 4:1)</a:t>
            </a:r>
          </a:p>
          <a:p>
            <a:pPr marL="457200" lvl="1" indent="0" algn="ctr">
              <a:buNone/>
              <a:defRPr/>
            </a:pPr>
            <a:r>
              <a:rPr lang="en-US" sz="2300" i="1" dirty="0">
                <a:latin typeface="Calibri" panose="020F0502020204030204" pitchFamily="34" charset="0"/>
                <a:ea typeface="Calibri" panose="020F0502020204030204" pitchFamily="34" charset="0"/>
                <a:cs typeface="Calibri" panose="020F0502020204030204" pitchFamily="34" charset="0"/>
              </a:rPr>
              <a:t>“And Jesus began to say to them, ‘</a:t>
            </a:r>
            <a:r>
              <a:rPr lang="en-US" sz="2300" b="1" i="1" dirty="0">
                <a:latin typeface="Calibri" panose="020F0502020204030204" pitchFamily="34" charset="0"/>
                <a:ea typeface="Calibri" panose="020F0502020204030204" pitchFamily="34" charset="0"/>
                <a:cs typeface="Calibri" panose="020F0502020204030204" pitchFamily="34" charset="0"/>
              </a:rPr>
              <a:t>See to it</a:t>
            </a:r>
            <a:r>
              <a:rPr lang="en-US" sz="2300" i="1" dirty="0">
                <a:latin typeface="Calibri" panose="020F0502020204030204" pitchFamily="34" charset="0"/>
                <a:ea typeface="Calibri" panose="020F0502020204030204" pitchFamily="34" charset="0"/>
                <a:cs typeface="Calibri" panose="020F0502020204030204" pitchFamily="34" charset="0"/>
              </a:rPr>
              <a:t> that no one misleads you.’” </a:t>
            </a:r>
            <a:r>
              <a:rPr lang="en-US" sz="2300" b="1" dirty="0">
                <a:solidFill>
                  <a:srgbClr val="FF0000"/>
                </a:solidFill>
                <a:latin typeface="Calibri" panose="020F0502020204030204" pitchFamily="34" charset="0"/>
                <a:ea typeface="Calibri" panose="020F0502020204030204" pitchFamily="34" charset="0"/>
                <a:cs typeface="Calibri" panose="020F0502020204030204" pitchFamily="34" charset="0"/>
              </a:rPr>
              <a:t>(Mark 13:5)</a:t>
            </a:r>
          </a:p>
          <a:p>
            <a:pPr marL="457200" lvl="1" indent="0" algn="ctr">
              <a:buNone/>
              <a:defRPr/>
            </a:pPr>
            <a:r>
              <a:rPr lang="en-US" sz="2300" i="1" dirty="0">
                <a:latin typeface="Calibri" panose="020F0502020204030204" pitchFamily="34" charset="0"/>
                <a:ea typeface="Calibri" panose="020F0502020204030204" pitchFamily="34" charset="0"/>
                <a:cs typeface="Calibri" panose="020F0502020204030204" pitchFamily="34" charset="0"/>
              </a:rPr>
              <a:t>“</a:t>
            </a:r>
            <a:r>
              <a:rPr lang="en-US" sz="2300" b="1" i="1" dirty="0">
                <a:latin typeface="Calibri" panose="020F0502020204030204" pitchFamily="34" charset="0"/>
                <a:ea typeface="Calibri" panose="020F0502020204030204" pitchFamily="34" charset="0"/>
                <a:cs typeface="Calibri" panose="020F0502020204030204" pitchFamily="34" charset="0"/>
              </a:rPr>
              <a:t>See to it </a:t>
            </a:r>
            <a:r>
              <a:rPr lang="en-US" sz="2300" i="1" dirty="0">
                <a:latin typeface="Calibri" panose="020F0502020204030204" pitchFamily="34" charset="0"/>
                <a:ea typeface="Calibri" panose="020F0502020204030204" pitchFamily="34" charset="0"/>
                <a:cs typeface="Calibri" panose="020F0502020204030204" pitchFamily="34" charset="0"/>
              </a:rPr>
              <a:t>that no one takes you captive through philosophy and empty deception, according to the tradition of men, according to the elementary principles of the world, rather than according to Christ.” </a:t>
            </a:r>
            <a:r>
              <a:rPr lang="en-US" sz="2300" b="1" dirty="0">
                <a:solidFill>
                  <a:srgbClr val="FF0000"/>
                </a:solidFill>
                <a:latin typeface="Calibri" panose="020F0502020204030204" pitchFamily="34" charset="0"/>
                <a:ea typeface="Calibri" panose="020F0502020204030204" pitchFamily="34" charset="0"/>
                <a:cs typeface="Calibri" panose="020F0502020204030204" pitchFamily="34" charset="0"/>
              </a:rPr>
              <a:t>(Colossians 2:8)</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fade">
                                      <p:cBhvr>
                                        <p:cTn id="21" dur="1000"/>
                                        <p:tgtEl>
                                          <p:spTgt spid="3">
                                            <p:txEl>
                                              <p:pRg st="3" end="3"/>
                                            </p:txEl>
                                          </p:spTgt>
                                        </p:tgtEl>
                                      </p:cBhvr>
                                    </p:animEffect>
                                    <p:anim calcmode="lin" valueType="num">
                                      <p:cBhvr>
                                        <p:cTn id="22"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Effect transition="in" filter="fade">
                                      <p:cBhvr>
                                        <p:cTn id="28" dur="1000"/>
                                        <p:tgtEl>
                                          <p:spTgt spid="3">
                                            <p:txEl>
                                              <p:pRg st="4" end="4"/>
                                            </p:txEl>
                                          </p:spTgt>
                                        </p:tgtEl>
                                      </p:cBhvr>
                                    </p:animEffect>
                                    <p:anim calcmode="lin" valueType="num">
                                      <p:cBhvr>
                                        <p:cTn id="29"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Effect transition="in" filter="fade">
                                      <p:cBhvr>
                                        <p:cTn id="35" dur="1000"/>
                                        <p:tgtEl>
                                          <p:spTgt spid="3">
                                            <p:txEl>
                                              <p:pRg st="5" end="5"/>
                                            </p:txEl>
                                          </p:spTgt>
                                        </p:tgtEl>
                                      </p:cBhvr>
                                    </p:animEffect>
                                    <p:anim calcmode="lin" valueType="num">
                                      <p:cBhvr>
                                        <p:cTn id="36"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8F2E9E-A6F4-788C-BD5B-A99241C8426E}"/>
              </a:ext>
            </a:extLst>
          </p:cNvPr>
          <p:cNvSpPr>
            <a:spLocks noGrp="1"/>
          </p:cNvSpPr>
          <p:nvPr>
            <p:ph type="title"/>
          </p:nvPr>
        </p:nvSpPr>
        <p:spPr>
          <a:xfrm>
            <a:off x="457200" y="69056"/>
            <a:ext cx="8229600" cy="1325562"/>
          </a:xfrm>
        </p:spPr>
        <p:txBody>
          <a:bodyPr>
            <a:normAutofit fontScale="90000"/>
          </a:bodyPr>
          <a:lstStyle/>
          <a:p>
            <a:pPr>
              <a:defRPr/>
            </a:pPr>
            <a:r>
              <a:rPr lang="en-US" dirty="0">
                <a:latin typeface="Calibri" panose="020F0502020204030204" pitchFamily="34" charset="0"/>
                <a:ea typeface="Calibri" panose="020F0502020204030204" pitchFamily="34" charset="0"/>
                <a:cs typeface="Calibri" panose="020F0502020204030204" pitchFamily="34" charset="0"/>
              </a:rPr>
              <a:t>Conversion To Christ Requires </a:t>
            </a:r>
            <a:br>
              <a:rPr lang="en-US" dirty="0">
                <a:latin typeface="Calibri" panose="020F0502020204030204" pitchFamily="34" charset="0"/>
                <a:ea typeface="Calibri" panose="020F0502020204030204" pitchFamily="34" charset="0"/>
                <a:cs typeface="Calibri" panose="020F0502020204030204" pitchFamily="34" charset="0"/>
              </a:rPr>
            </a:br>
            <a:r>
              <a:rPr lang="en-US" dirty="0">
                <a:latin typeface="Calibri" panose="020F0502020204030204" pitchFamily="34" charset="0"/>
                <a:ea typeface="Calibri" panose="020F0502020204030204" pitchFamily="34" charset="0"/>
                <a:cs typeface="Calibri" panose="020F0502020204030204" pitchFamily="34" charset="0"/>
              </a:rPr>
              <a:t>The Word Of God</a:t>
            </a:r>
          </a:p>
        </p:txBody>
      </p:sp>
      <p:sp>
        <p:nvSpPr>
          <p:cNvPr id="3" name="Content Placeholder 2">
            <a:extLst>
              <a:ext uri="{FF2B5EF4-FFF2-40B4-BE49-F238E27FC236}">
                <a16:creationId xmlns:a16="http://schemas.microsoft.com/office/drawing/2014/main" id="{A99738C1-A81B-FE14-48A5-87325D1E36D7}"/>
              </a:ext>
            </a:extLst>
          </p:cNvPr>
          <p:cNvSpPr>
            <a:spLocks noGrp="1"/>
          </p:cNvSpPr>
          <p:nvPr>
            <p:ph idx="1"/>
          </p:nvPr>
        </p:nvSpPr>
        <p:spPr>
          <a:xfrm>
            <a:off x="429208" y="1394618"/>
            <a:ext cx="8229600" cy="5310982"/>
          </a:xfrm>
        </p:spPr>
        <p:txBody>
          <a:bodyPr/>
          <a:lstStyle/>
          <a:p>
            <a:pPr>
              <a:defRPr/>
            </a:pPr>
            <a:r>
              <a:rPr lang="en-US" dirty="0">
                <a:latin typeface="Calibri" panose="020F0502020204030204" pitchFamily="34" charset="0"/>
                <a:ea typeface="Calibri" panose="020F0502020204030204" pitchFamily="34" charset="0"/>
                <a:cs typeface="Calibri" panose="020F0502020204030204" pitchFamily="34" charset="0"/>
              </a:rPr>
              <a:t>The Jews on the day of Pentecost. </a:t>
            </a:r>
          </a:p>
          <a:p>
            <a:pPr marL="0" indent="0" algn="ctr">
              <a:buNone/>
              <a:defRPr/>
            </a:pPr>
            <a:r>
              <a:rPr lang="en-US" sz="2800" i="1" dirty="0">
                <a:latin typeface="Calibri" panose="020F0502020204030204" pitchFamily="34" charset="0"/>
                <a:ea typeface="Calibri" panose="020F0502020204030204" pitchFamily="34" charset="0"/>
                <a:cs typeface="Calibri" panose="020F0502020204030204" pitchFamily="34" charset="0"/>
              </a:rPr>
              <a:t>“Now when they heard this, they were pierced to the heart, and said to Peter and the rest of the apostles, ‘Brethren, what shall we do?’”</a:t>
            </a:r>
            <a:r>
              <a:rPr lang="en-US" sz="2800" dirty="0">
                <a:latin typeface="Calibri" panose="020F0502020204030204" pitchFamily="34" charset="0"/>
                <a:ea typeface="Calibri" panose="020F0502020204030204" pitchFamily="34" charset="0"/>
                <a:cs typeface="Calibri" panose="020F0502020204030204" pitchFamily="34" charset="0"/>
              </a:rPr>
              <a:t> </a:t>
            </a:r>
            <a:r>
              <a:rPr lang="en-US" sz="2800" b="1" dirty="0">
                <a:solidFill>
                  <a:srgbClr val="FF0000"/>
                </a:solidFill>
                <a:latin typeface="Calibri" panose="020F0502020204030204" pitchFamily="34" charset="0"/>
                <a:ea typeface="Calibri" panose="020F0502020204030204" pitchFamily="34" charset="0"/>
                <a:cs typeface="Calibri" panose="020F0502020204030204" pitchFamily="34" charset="0"/>
              </a:rPr>
              <a:t>(Acts 2:37)</a:t>
            </a:r>
          </a:p>
          <a:p>
            <a:pPr marL="0" indent="0" algn="ctr">
              <a:buNone/>
              <a:defRPr/>
            </a:pPr>
            <a:endParaRPr lang="en-US" sz="2800" dirty="0">
              <a:latin typeface="Calibri" panose="020F0502020204030204" pitchFamily="34" charset="0"/>
              <a:ea typeface="Calibri" panose="020F0502020204030204" pitchFamily="34" charset="0"/>
              <a:cs typeface="Calibri" panose="020F0502020204030204" pitchFamily="34" charset="0"/>
            </a:endParaRPr>
          </a:p>
          <a:p>
            <a:pPr marL="0" indent="0" algn="ctr">
              <a:buNone/>
              <a:defRPr/>
            </a:pPr>
            <a:r>
              <a:rPr lang="en-US" sz="2800" i="1" dirty="0">
                <a:latin typeface="Calibri" panose="020F0502020204030204" pitchFamily="34" charset="0"/>
                <a:ea typeface="Calibri" panose="020F0502020204030204" pitchFamily="34" charset="0"/>
                <a:cs typeface="Calibri" panose="020F0502020204030204" pitchFamily="34" charset="0"/>
              </a:rPr>
              <a:t>“And with many other words he solemnly testified and kept on exhorting them, saying, ‘Be saved from this perverse generation!’ So then, those who had received his word were baptized; and that day there were added about three thousand souls.” </a:t>
            </a:r>
            <a:br>
              <a:rPr lang="en-US" sz="2800" dirty="0">
                <a:latin typeface="Calibri" panose="020F0502020204030204" pitchFamily="34" charset="0"/>
                <a:ea typeface="Calibri" panose="020F0502020204030204" pitchFamily="34" charset="0"/>
                <a:cs typeface="Calibri" panose="020F0502020204030204" pitchFamily="34" charset="0"/>
              </a:rPr>
            </a:br>
            <a:r>
              <a:rPr lang="en-US" sz="2800" b="1" dirty="0">
                <a:solidFill>
                  <a:srgbClr val="FF0000"/>
                </a:solidFill>
                <a:latin typeface="Calibri" panose="020F0502020204030204" pitchFamily="34" charset="0"/>
                <a:ea typeface="Calibri" panose="020F0502020204030204" pitchFamily="34" charset="0"/>
                <a:cs typeface="Calibri" panose="020F0502020204030204" pitchFamily="34" charset="0"/>
              </a:rPr>
              <a:t>(Acts 2:40-41)</a:t>
            </a:r>
          </a:p>
          <a:p>
            <a:pPr marL="0" indent="0" algn="ctr">
              <a:buNone/>
              <a:defRPr/>
            </a:pPr>
            <a:endParaRPr lang="en-US" sz="2800" dirty="0">
              <a:latin typeface="Calibri" panose="020F0502020204030204" pitchFamily="34" charset="0"/>
              <a:ea typeface="Calibri" panose="020F0502020204030204" pitchFamily="34" charset="0"/>
              <a:cs typeface="Calibri" panose="020F050202020403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wipe(left)">
                                      <p:cBhvr>
                                        <p:cTn id="17"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F8310F-89BB-5B74-8D22-8C100DF09D2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B81AB5A-0BA8-4239-68F8-D87E79263CEF}"/>
              </a:ext>
            </a:extLst>
          </p:cNvPr>
          <p:cNvSpPr>
            <a:spLocks noGrp="1"/>
          </p:cNvSpPr>
          <p:nvPr>
            <p:ph type="title"/>
          </p:nvPr>
        </p:nvSpPr>
        <p:spPr>
          <a:xfrm>
            <a:off x="457200" y="274638"/>
            <a:ext cx="8229600" cy="868362"/>
          </a:xfrm>
        </p:spPr>
        <p:txBody>
          <a:bodyPr/>
          <a:lstStyle/>
          <a:p>
            <a:pPr>
              <a:defRPr/>
            </a:pPr>
            <a:r>
              <a:rPr lang="en-US" dirty="0">
                <a:latin typeface="Calibri" panose="020F0502020204030204" pitchFamily="34" charset="0"/>
                <a:ea typeface="Calibri" panose="020F0502020204030204" pitchFamily="34" charset="0"/>
                <a:cs typeface="Calibri" panose="020F0502020204030204" pitchFamily="34" charset="0"/>
              </a:rPr>
              <a:t>Why Be Anchored In The Word?</a:t>
            </a:r>
          </a:p>
        </p:txBody>
      </p:sp>
      <p:sp>
        <p:nvSpPr>
          <p:cNvPr id="3" name="Content Placeholder 2">
            <a:extLst>
              <a:ext uri="{FF2B5EF4-FFF2-40B4-BE49-F238E27FC236}">
                <a16:creationId xmlns:a16="http://schemas.microsoft.com/office/drawing/2014/main" id="{7780BE9C-2253-9686-0B52-976D8BE0A31A}"/>
              </a:ext>
            </a:extLst>
          </p:cNvPr>
          <p:cNvSpPr>
            <a:spLocks noGrp="1"/>
          </p:cNvSpPr>
          <p:nvPr>
            <p:ph idx="1"/>
          </p:nvPr>
        </p:nvSpPr>
        <p:spPr>
          <a:xfrm>
            <a:off x="190500" y="1127448"/>
            <a:ext cx="8763000" cy="5578151"/>
          </a:xfrm>
        </p:spPr>
        <p:txBody>
          <a:bodyPr/>
          <a:lstStyle/>
          <a:p>
            <a:pPr>
              <a:defRPr/>
            </a:pPr>
            <a:r>
              <a:rPr lang="en-US" u="sng" dirty="0">
                <a:latin typeface="Calibri" panose="020F0502020204030204" pitchFamily="34" charset="0"/>
                <a:ea typeface="Calibri" panose="020F0502020204030204" pitchFamily="34" charset="0"/>
                <a:cs typeface="Calibri" panose="020F0502020204030204" pitchFamily="34" charset="0"/>
              </a:rPr>
              <a:t>Consider its authority</a:t>
            </a:r>
            <a:r>
              <a:rPr lang="en-US" dirty="0">
                <a:latin typeface="Calibri" panose="020F0502020204030204" pitchFamily="34" charset="0"/>
                <a:ea typeface="Calibri" panose="020F0502020204030204" pitchFamily="34" charset="0"/>
                <a:cs typeface="Calibri" panose="020F0502020204030204" pitchFamily="34" charset="0"/>
              </a:rPr>
              <a:t>.</a:t>
            </a:r>
          </a:p>
          <a:p>
            <a:pPr lvl="1">
              <a:defRPr/>
            </a:pPr>
            <a:r>
              <a:rPr lang="en-US" dirty="0">
                <a:latin typeface="Calibri" panose="020F0502020204030204" pitchFamily="34" charset="0"/>
                <a:ea typeface="Calibri" panose="020F0502020204030204" pitchFamily="34" charset="0"/>
                <a:cs typeface="Calibri" panose="020F0502020204030204" pitchFamily="34" charset="0"/>
              </a:rPr>
              <a:t>We must examine the Scriptures!</a:t>
            </a:r>
          </a:p>
          <a:p>
            <a:pPr marL="457200" lvl="1" indent="0" algn="ctr">
              <a:buNone/>
              <a:defRPr/>
            </a:pPr>
            <a:r>
              <a:rPr lang="en-US" sz="2400" i="1" dirty="0">
                <a:latin typeface="Calibri" panose="020F0502020204030204" pitchFamily="34" charset="0"/>
                <a:ea typeface="Calibri" panose="020F0502020204030204" pitchFamily="34" charset="0"/>
                <a:cs typeface="Calibri" panose="020F0502020204030204" pitchFamily="34" charset="0"/>
              </a:rPr>
              <a:t>“Now these were more noble-minded than those in Thessalonica, for they received the word with great eagerness, </a:t>
            </a:r>
            <a:r>
              <a:rPr lang="en-US" sz="2400" b="1" i="1" dirty="0">
                <a:latin typeface="Calibri" panose="020F0502020204030204" pitchFamily="34" charset="0"/>
                <a:ea typeface="Calibri" panose="020F0502020204030204" pitchFamily="34" charset="0"/>
                <a:cs typeface="Calibri" panose="020F0502020204030204" pitchFamily="34" charset="0"/>
              </a:rPr>
              <a:t>examining the Scriptures daily </a:t>
            </a:r>
            <a:r>
              <a:rPr lang="en-US" sz="2400" i="1" dirty="0">
                <a:latin typeface="Calibri" panose="020F0502020204030204" pitchFamily="34" charset="0"/>
                <a:ea typeface="Calibri" panose="020F0502020204030204" pitchFamily="34" charset="0"/>
                <a:cs typeface="Calibri" panose="020F0502020204030204" pitchFamily="34" charset="0"/>
              </a:rPr>
              <a:t>to see whether these things were so.”</a:t>
            </a:r>
            <a:br>
              <a:rPr lang="en-US" sz="2400" i="1" dirty="0">
                <a:latin typeface="Calibri" panose="020F0502020204030204" pitchFamily="34" charset="0"/>
                <a:ea typeface="Calibri" panose="020F0502020204030204" pitchFamily="34" charset="0"/>
                <a:cs typeface="Calibri" panose="020F0502020204030204" pitchFamily="34" charset="0"/>
              </a:rPr>
            </a:br>
            <a:r>
              <a:rPr lang="en-US" sz="2400" b="1" dirty="0">
                <a:solidFill>
                  <a:srgbClr val="FF0000"/>
                </a:solidFill>
                <a:latin typeface="Calibri" panose="020F0502020204030204" pitchFamily="34" charset="0"/>
                <a:ea typeface="Calibri" panose="020F0502020204030204" pitchFamily="34" charset="0"/>
                <a:cs typeface="Calibri" panose="020F0502020204030204" pitchFamily="34" charset="0"/>
              </a:rPr>
              <a:t>(Acts 17:11)</a:t>
            </a:r>
          </a:p>
          <a:p>
            <a:pPr marL="457200" lvl="1" indent="0" algn="ctr">
              <a:buNone/>
              <a:defRPr/>
            </a:pPr>
            <a:r>
              <a:rPr lang="en-US" sz="2400" i="1" dirty="0">
                <a:latin typeface="Calibri" panose="020F0502020204030204" pitchFamily="34" charset="0"/>
                <a:ea typeface="Calibri" panose="020F0502020204030204" pitchFamily="34" charset="0"/>
                <a:cs typeface="Calibri" panose="020F0502020204030204" pitchFamily="34" charset="0"/>
              </a:rPr>
              <a:t>“Be diligent to present yourself approved to God as a workman who does not need to be ashamed, </a:t>
            </a:r>
            <a:r>
              <a:rPr lang="en-US" sz="2400" b="1" i="1" dirty="0">
                <a:latin typeface="Calibri" panose="020F0502020204030204" pitchFamily="34" charset="0"/>
                <a:ea typeface="Calibri" panose="020F0502020204030204" pitchFamily="34" charset="0"/>
                <a:cs typeface="Calibri" panose="020F0502020204030204" pitchFamily="34" charset="0"/>
              </a:rPr>
              <a:t>accurately handling the word of truth</a:t>
            </a:r>
            <a:r>
              <a:rPr lang="en-US" sz="2400" i="1" dirty="0">
                <a:latin typeface="Calibri" panose="020F0502020204030204" pitchFamily="34" charset="0"/>
                <a:ea typeface="Calibri" panose="020F0502020204030204" pitchFamily="34" charset="0"/>
                <a:cs typeface="Calibri" panose="020F0502020204030204" pitchFamily="34" charset="0"/>
              </a:rPr>
              <a:t>.” </a:t>
            </a:r>
            <a:r>
              <a:rPr lang="en-US" sz="2400" b="1" dirty="0">
                <a:solidFill>
                  <a:srgbClr val="FF0000"/>
                </a:solidFill>
                <a:latin typeface="Calibri" panose="020F0502020204030204" pitchFamily="34" charset="0"/>
                <a:ea typeface="Calibri" panose="020F0502020204030204" pitchFamily="34" charset="0"/>
                <a:cs typeface="Calibri" panose="020F0502020204030204" pitchFamily="34" charset="0"/>
              </a:rPr>
              <a:t>(2 Timothy 2:15)</a:t>
            </a:r>
          </a:p>
          <a:p>
            <a:pPr marL="457200" lvl="1" indent="0" algn="ctr">
              <a:buNone/>
              <a:defRPr/>
            </a:pPr>
            <a:r>
              <a:rPr lang="en-US" sz="2400" i="1" dirty="0">
                <a:latin typeface="Calibri" panose="020F0502020204030204" pitchFamily="34" charset="0"/>
                <a:ea typeface="Calibri" panose="020F0502020204030204" pitchFamily="34" charset="0"/>
                <a:cs typeface="Calibri" panose="020F0502020204030204" pitchFamily="34" charset="0"/>
              </a:rPr>
              <a:t>“… but sanctify Christ as Lord in your hearts, always being ready to make a defense to everyone who asks you to give an account for </a:t>
            </a:r>
            <a:r>
              <a:rPr lang="en-US" sz="2400" b="1" i="1" dirty="0">
                <a:latin typeface="Calibri" panose="020F0502020204030204" pitchFamily="34" charset="0"/>
                <a:ea typeface="Calibri" panose="020F0502020204030204" pitchFamily="34" charset="0"/>
                <a:cs typeface="Calibri" panose="020F0502020204030204" pitchFamily="34" charset="0"/>
              </a:rPr>
              <a:t>the hope that is in you</a:t>
            </a:r>
            <a:r>
              <a:rPr lang="en-US" sz="2400" i="1" dirty="0">
                <a:latin typeface="Calibri" panose="020F0502020204030204" pitchFamily="34" charset="0"/>
                <a:ea typeface="Calibri" panose="020F0502020204030204" pitchFamily="34" charset="0"/>
                <a:cs typeface="Calibri" panose="020F0502020204030204" pitchFamily="34" charset="0"/>
              </a:rPr>
              <a:t>, yet with gentleness and reverence …” </a:t>
            </a:r>
            <a:br>
              <a:rPr lang="en-US" sz="2400" i="1" dirty="0">
                <a:latin typeface="Calibri" panose="020F0502020204030204" pitchFamily="34" charset="0"/>
                <a:ea typeface="Calibri" panose="020F0502020204030204" pitchFamily="34" charset="0"/>
                <a:cs typeface="Calibri" panose="020F0502020204030204" pitchFamily="34" charset="0"/>
              </a:rPr>
            </a:br>
            <a:r>
              <a:rPr lang="en-US" sz="2400" b="1" dirty="0">
                <a:solidFill>
                  <a:srgbClr val="FF0000"/>
                </a:solidFill>
                <a:latin typeface="Calibri" panose="020F0502020204030204" pitchFamily="34" charset="0"/>
                <a:ea typeface="Calibri" panose="020F0502020204030204" pitchFamily="34" charset="0"/>
                <a:cs typeface="Calibri" panose="020F0502020204030204" pitchFamily="34" charset="0"/>
              </a:rPr>
              <a:t>(1 Peter 3:15)</a:t>
            </a:r>
          </a:p>
        </p:txBody>
      </p:sp>
    </p:spTree>
    <p:extLst>
      <p:ext uri="{BB962C8B-B14F-4D97-AF65-F5344CB8AC3E}">
        <p14:creationId xmlns:p14="http://schemas.microsoft.com/office/powerpoint/2010/main" val="18979976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fade">
                                      <p:cBhvr>
                                        <p:cTn id="21" dur="1000"/>
                                        <p:tgtEl>
                                          <p:spTgt spid="3">
                                            <p:txEl>
                                              <p:pRg st="3" end="3"/>
                                            </p:txEl>
                                          </p:spTgt>
                                        </p:tgtEl>
                                      </p:cBhvr>
                                    </p:animEffect>
                                    <p:anim calcmode="lin" valueType="num">
                                      <p:cBhvr>
                                        <p:cTn id="22"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Effect transition="in" filter="fade">
                                      <p:cBhvr>
                                        <p:cTn id="28" dur="1000"/>
                                        <p:tgtEl>
                                          <p:spTgt spid="3">
                                            <p:txEl>
                                              <p:pRg st="4" end="4"/>
                                            </p:txEl>
                                          </p:spTgt>
                                        </p:tgtEl>
                                      </p:cBhvr>
                                    </p:animEffect>
                                    <p:anim calcmode="lin" valueType="num">
                                      <p:cBhvr>
                                        <p:cTn id="29"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8984A1-A3AD-0194-CD29-9750DC4C80D2}"/>
              </a:ext>
            </a:extLst>
          </p:cNvPr>
          <p:cNvSpPr>
            <a:spLocks noGrp="1"/>
          </p:cNvSpPr>
          <p:nvPr>
            <p:ph type="title"/>
          </p:nvPr>
        </p:nvSpPr>
        <p:spPr>
          <a:xfrm>
            <a:off x="457200" y="0"/>
            <a:ext cx="8229600" cy="1143000"/>
          </a:xfrm>
        </p:spPr>
        <p:txBody>
          <a:bodyPr/>
          <a:lstStyle/>
          <a:p>
            <a:pPr>
              <a:defRPr/>
            </a:pPr>
            <a:r>
              <a:rPr lang="en-US" dirty="0">
                <a:latin typeface="Calibri" panose="020F0502020204030204" pitchFamily="34" charset="0"/>
                <a:ea typeface="Calibri" panose="020F0502020204030204" pitchFamily="34" charset="0"/>
                <a:cs typeface="Calibri" panose="020F0502020204030204" pitchFamily="34" charset="0"/>
              </a:rPr>
              <a:t>Why Be Anchored In The Word?</a:t>
            </a:r>
          </a:p>
        </p:txBody>
      </p:sp>
      <p:sp>
        <p:nvSpPr>
          <p:cNvPr id="3" name="Content Placeholder 2">
            <a:extLst>
              <a:ext uri="{FF2B5EF4-FFF2-40B4-BE49-F238E27FC236}">
                <a16:creationId xmlns:a16="http://schemas.microsoft.com/office/drawing/2014/main" id="{D791712D-9F36-B272-6C98-8D9555F508A8}"/>
              </a:ext>
            </a:extLst>
          </p:cNvPr>
          <p:cNvSpPr>
            <a:spLocks noGrp="1"/>
          </p:cNvSpPr>
          <p:nvPr>
            <p:ph idx="1"/>
          </p:nvPr>
        </p:nvSpPr>
        <p:spPr>
          <a:xfrm>
            <a:off x="304800" y="914400"/>
            <a:ext cx="8382000" cy="5943600"/>
          </a:xfrm>
        </p:spPr>
        <p:txBody>
          <a:bodyPr>
            <a:normAutofit/>
          </a:bodyPr>
          <a:lstStyle/>
          <a:p>
            <a:pPr>
              <a:defRPr/>
            </a:pPr>
            <a:r>
              <a:rPr lang="en-US" u="sng" dirty="0">
                <a:latin typeface="Calibri" panose="020F0502020204030204" pitchFamily="34" charset="0"/>
                <a:ea typeface="Calibri" panose="020F0502020204030204" pitchFamily="34" charset="0"/>
                <a:cs typeface="Calibri" panose="020F0502020204030204" pitchFamily="34" charset="0"/>
              </a:rPr>
              <a:t>Consider its authority</a:t>
            </a:r>
            <a:r>
              <a:rPr lang="en-US" dirty="0">
                <a:latin typeface="Calibri" panose="020F0502020204030204" pitchFamily="34" charset="0"/>
                <a:ea typeface="Calibri" panose="020F0502020204030204" pitchFamily="34" charset="0"/>
                <a:cs typeface="Calibri" panose="020F0502020204030204" pitchFamily="34" charset="0"/>
              </a:rPr>
              <a:t>.</a:t>
            </a:r>
          </a:p>
          <a:p>
            <a:pPr lvl="1">
              <a:defRPr/>
            </a:pPr>
            <a:r>
              <a:rPr lang="en-US" dirty="0">
                <a:latin typeface="Calibri" panose="020F0502020204030204" pitchFamily="34" charset="0"/>
                <a:ea typeface="Calibri" panose="020F0502020204030204" pitchFamily="34" charset="0"/>
                <a:cs typeface="Calibri" panose="020F0502020204030204" pitchFamily="34" charset="0"/>
              </a:rPr>
              <a:t>God’s word will be our Standard of Judgment.</a:t>
            </a:r>
          </a:p>
          <a:p>
            <a:pPr marL="457200" lvl="1" indent="0">
              <a:buNone/>
              <a:defRPr/>
            </a:pPr>
            <a:r>
              <a:rPr lang="en-US" i="1" dirty="0">
                <a:latin typeface="Calibri" panose="020F0502020204030204" pitchFamily="34" charset="0"/>
                <a:ea typeface="Calibri" panose="020F0502020204030204" pitchFamily="34" charset="0"/>
                <a:cs typeface="Calibri" panose="020F0502020204030204" pitchFamily="34" charset="0"/>
              </a:rPr>
              <a:t>“He who rejects Me and does not receive My sayings, has one who judges him; </a:t>
            </a:r>
            <a:r>
              <a:rPr lang="en-US" b="1" i="1" dirty="0">
                <a:latin typeface="Calibri" panose="020F0502020204030204" pitchFamily="34" charset="0"/>
                <a:ea typeface="Calibri" panose="020F0502020204030204" pitchFamily="34" charset="0"/>
                <a:cs typeface="Calibri" panose="020F0502020204030204" pitchFamily="34" charset="0"/>
              </a:rPr>
              <a:t>the word I spoke </a:t>
            </a:r>
            <a:r>
              <a:rPr lang="en-US" i="1" dirty="0">
                <a:latin typeface="Calibri" panose="020F0502020204030204" pitchFamily="34" charset="0"/>
                <a:ea typeface="Calibri" panose="020F0502020204030204" pitchFamily="34" charset="0"/>
                <a:cs typeface="Calibri" panose="020F0502020204030204" pitchFamily="34" charset="0"/>
              </a:rPr>
              <a:t>is what will judge him at the last day.” </a:t>
            </a:r>
            <a:r>
              <a:rPr lang="en-US" b="1" dirty="0">
                <a:solidFill>
                  <a:srgbClr val="FF0000"/>
                </a:solidFill>
                <a:latin typeface="Calibri" panose="020F0502020204030204" pitchFamily="34" charset="0"/>
                <a:ea typeface="Calibri" panose="020F0502020204030204" pitchFamily="34" charset="0"/>
                <a:cs typeface="Calibri" panose="020F0502020204030204" pitchFamily="34" charset="0"/>
              </a:rPr>
              <a:t>(John 12:48)</a:t>
            </a:r>
            <a:r>
              <a:rPr lang="en-US" i="1" dirty="0">
                <a:latin typeface="Calibri" panose="020F0502020204030204" pitchFamily="34" charset="0"/>
                <a:ea typeface="Calibri" panose="020F0502020204030204" pitchFamily="34" charset="0"/>
                <a:cs typeface="Calibri" panose="020F0502020204030204" pitchFamily="34" charset="0"/>
              </a:rPr>
              <a:t> </a:t>
            </a:r>
          </a:p>
          <a:p>
            <a:pPr marL="457200" lvl="1" indent="0" algn="ctr">
              <a:buNone/>
              <a:defRPr/>
            </a:pPr>
            <a:r>
              <a:rPr lang="en-US" i="1" dirty="0">
                <a:latin typeface="Calibri" panose="020F0502020204030204" pitchFamily="34" charset="0"/>
                <a:ea typeface="Calibri" panose="020F0502020204030204" pitchFamily="34" charset="0"/>
                <a:cs typeface="Calibri" panose="020F0502020204030204" pitchFamily="34" charset="0"/>
              </a:rPr>
              <a:t>“… on the day when, according to my gospel, God will judge the secrets of men through Christ Jesus.”</a:t>
            </a:r>
            <a:br>
              <a:rPr lang="en-US" i="1" dirty="0">
                <a:latin typeface="Calibri" panose="020F0502020204030204" pitchFamily="34" charset="0"/>
                <a:ea typeface="Calibri" panose="020F0502020204030204" pitchFamily="34" charset="0"/>
                <a:cs typeface="Calibri" panose="020F0502020204030204" pitchFamily="34" charset="0"/>
              </a:rPr>
            </a:br>
            <a:r>
              <a:rPr lang="en-US" b="1" dirty="0">
                <a:solidFill>
                  <a:srgbClr val="FF0000"/>
                </a:solidFill>
                <a:latin typeface="Calibri" panose="020F0502020204030204" pitchFamily="34" charset="0"/>
                <a:ea typeface="Calibri" panose="020F0502020204030204" pitchFamily="34" charset="0"/>
                <a:cs typeface="Calibri" panose="020F0502020204030204" pitchFamily="34" charset="0"/>
              </a:rPr>
              <a:t>(Romans 2:16)</a:t>
            </a:r>
          </a:p>
          <a:p>
            <a:pPr marL="457200" lvl="1" indent="0" algn="ctr">
              <a:buNone/>
              <a:defRPr/>
            </a:pPr>
            <a:r>
              <a:rPr lang="en-US" i="1" dirty="0">
                <a:latin typeface="Calibri" panose="020F0502020204030204" pitchFamily="34" charset="0"/>
                <a:ea typeface="Calibri" panose="020F0502020204030204" pitchFamily="34" charset="0"/>
                <a:cs typeface="Calibri" panose="020F0502020204030204" pitchFamily="34" charset="0"/>
              </a:rPr>
              <a:t>“Not everyone who says to Me, ‘Lord, Lord,’ will enter the kingdom of heaven, but </a:t>
            </a:r>
            <a:r>
              <a:rPr lang="en-US" b="1" i="1" dirty="0">
                <a:latin typeface="Calibri" panose="020F0502020204030204" pitchFamily="34" charset="0"/>
                <a:ea typeface="Calibri" panose="020F0502020204030204" pitchFamily="34" charset="0"/>
                <a:cs typeface="Calibri" panose="020F0502020204030204" pitchFamily="34" charset="0"/>
              </a:rPr>
              <a:t>he who does the will of My Father</a:t>
            </a:r>
            <a:r>
              <a:rPr lang="en-US" i="1" dirty="0">
                <a:latin typeface="Calibri" panose="020F0502020204030204" pitchFamily="34" charset="0"/>
                <a:ea typeface="Calibri" panose="020F0502020204030204" pitchFamily="34" charset="0"/>
                <a:cs typeface="Calibri" panose="020F0502020204030204" pitchFamily="34" charset="0"/>
              </a:rPr>
              <a:t> who is in heaven will enter.” </a:t>
            </a:r>
            <a:br>
              <a:rPr lang="en-US" i="1" dirty="0">
                <a:latin typeface="Calibri" panose="020F0502020204030204" pitchFamily="34" charset="0"/>
                <a:ea typeface="Calibri" panose="020F0502020204030204" pitchFamily="34" charset="0"/>
                <a:cs typeface="Calibri" panose="020F0502020204030204" pitchFamily="34" charset="0"/>
              </a:rPr>
            </a:br>
            <a:r>
              <a:rPr lang="en-US" b="1" dirty="0">
                <a:solidFill>
                  <a:srgbClr val="FF0000"/>
                </a:solidFill>
                <a:latin typeface="Calibri" panose="020F0502020204030204" pitchFamily="34" charset="0"/>
                <a:ea typeface="Calibri" panose="020F0502020204030204" pitchFamily="34" charset="0"/>
                <a:cs typeface="Calibri" panose="020F0502020204030204" pitchFamily="34" charset="0"/>
              </a:rPr>
              <a:t>(Matthew 7:21)</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fade">
                                      <p:cBhvr>
                                        <p:cTn id="21" dur="1000"/>
                                        <p:tgtEl>
                                          <p:spTgt spid="3">
                                            <p:txEl>
                                              <p:pRg st="3" end="3"/>
                                            </p:txEl>
                                          </p:spTgt>
                                        </p:tgtEl>
                                      </p:cBhvr>
                                    </p:animEffect>
                                    <p:anim calcmode="lin" valueType="num">
                                      <p:cBhvr>
                                        <p:cTn id="22"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Effect transition="in" filter="fade">
                                      <p:cBhvr>
                                        <p:cTn id="28" dur="1000"/>
                                        <p:tgtEl>
                                          <p:spTgt spid="3">
                                            <p:txEl>
                                              <p:pRg st="4" end="4"/>
                                            </p:txEl>
                                          </p:spTgt>
                                        </p:tgtEl>
                                      </p:cBhvr>
                                    </p:animEffect>
                                    <p:anim calcmode="lin" valueType="num">
                                      <p:cBhvr>
                                        <p:cTn id="29"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40A2D8-23A8-9075-3EC2-2ACEB0CA891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78E2C6B-3E64-40A3-B6FA-93BCF9448E0E}"/>
              </a:ext>
            </a:extLst>
          </p:cNvPr>
          <p:cNvSpPr>
            <a:spLocks noGrp="1"/>
          </p:cNvSpPr>
          <p:nvPr>
            <p:ph type="title"/>
          </p:nvPr>
        </p:nvSpPr>
        <p:spPr>
          <a:xfrm>
            <a:off x="457200" y="0"/>
            <a:ext cx="8229600" cy="1143000"/>
          </a:xfrm>
        </p:spPr>
        <p:txBody>
          <a:bodyPr/>
          <a:lstStyle/>
          <a:p>
            <a:pPr>
              <a:defRPr/>
            </a:pPr>
            <a:r>
              <a:rPr lang="en-US" dirty="0">
                <a:latin typeface="Calibri" panose="020F0502020204030204" pitchFamily="34" charset="0"/>
                <a:ea typeface="Calibri" panose="020F0502020204030204" pitchFamily="34" charset="0"/>
                <a:cs typeface="Calibri" panose="020F0502020204030204" pitchFamily="34" charset="0"/>
              </a:rPr>
              <a:t>Why Be Anchored In The Word?</a:t>
            </a:r>
          </a:p>
        </p:txBody>
      </p:sp>
      <p:sp>
        <p:nvSpPr>
          <p:cNvPr id="3" name="Content Placeholder 2">
            <a:extLst>
              <a:ext uri="{FF2B5EF4-FFF2-40B4-BE49-F238E27FC236}">
                <a16:creationId xmlns:a16="http://schemas.microsoft.com/office/drawing/2014/main" id="{3818F435-C85B-EFB4-392D-E2C0D66A2B59}"/>
              </a:ext>
            </a:extLst>
          </p:cNvPr>
          <p:cNvSpPr>
            <a:spLocks noGrp="1"/>
          </p:cNvSpPr>
          <p:nvPr>
            <p:ph idx="1"/>
          </p:nvPr>
        </p:nvSpPr>
        <p:spPr>
          <a:xfrm>
            <a:off x="304800" y="914400"/>
            <a:ext cx="8382000" cy="5943600"/>
          </a:xfrm>
        </p:spPr>
        <p:txBody>
          <a:bodyPr>
            <a:normAutofit fontScale="92500" lnSpcReduction="10000"/>
          </a:bodyPr>
          <a:lstStyle/>
          <a:p>
            <a:pPr>
              <a:defRPr/>
            </a:pPr>
            <a:r>
              <a:rPr lang="en-US" u="sng" dirty="0">
                <a:latin typeface="Calibri" panose="020F0502020204030204" pitchFamily="34" charset="0"/>
                <a:ea typeface="Calibri" panose="020F0502020204030204" pitchFamily="34" charset="0"/>
                <a:cs typeface="Calibri" panose="020F0502020204030204" pitchFamily="34" charset="0"/>
              </a:rPr>
              <a:t>Consider its divine purpose</a:t>
            </a:r>
            <a:r>
              <a:rPr lang="en-US" dirty="0">
                <a:latin typeface="Calibri" panose="020F0502020204030204" pitchFamily="34" charset="0"/>
                <a:ea typeface="Calibri" panose="020F0502020204030204" pitchFamily="34" charset="0"/>
                <a:cs typeface="Calibri" panose="020F0502020204030204" pitchFamily="34" charset="0"/>
              </a:rPr>
              <a:t>.</a:t>
            </a:r>
          </a:p>
          <a:p>
            <a:pPr marL="0" indent="0" algn="ctr">
              <a:buNone/>
              <a:defRPr/>
            </a:pPr>
            <a:r>
              <a:rPr lang="en-US" i="1" dirty="0">
                <a:latin typeface="Calibri" panose="020F0502020204030204" pitchFamily="34" charset="0"/>
                <a:ea typeface="Calibri" panose="020F0502020204030204" pitchFamily="34" charset="0"/>
                <a:cs typeface="Calibri" panose="020F0502020204030204" pitchFamily="34" charset="0"/>
              </a:rPr>
              <a:t>“‘For My thoughts are not your thoughts, nor are your ways My ways,’ declares the Lord. ‘For as the heavens are higher than the earth, so are My ways higher than your ways and My thoughts than your thoughts. For as the rain and the snow come down from heaven, and do not return there without watering the earth and making it bear and sprout, and furnishing seed to the sower and bread to the eater; So will My word be which goes forth from My mouth; It will not return to Me empty, without accomplishing what I desire, and without succeeding in the matter for which I sent it.’” </a:t>
            </a:r>
            <a:r>
              <a:rPr lang="en-US" b="1" dirty="0">
                <a:solidFill>
                  <a:srgbClr val="FF0000"/>
                </a:solidFill>
                <a:latin typeface="Calibri" panose="020F0502020204030204" pitchFamily="34" charset="0"/>
                <a:ea typeface="Calibri" panose="020F0502020204030204" pitchFamily="34" charset="0"/>
                <a:cs typeface="Calibri" panose="020F0502020204030204" pitchFamily="34" charset="0"/>
              </a:rPr>
              <a:t>(Isaiah 55:8-11)</a:t>
            </a:r>
          </a:p>
        </p:txBody>
      </p:sp>
    </p:spTree>
    <p:extLst>
      <p:ext uri="{BB962C8B-B14F-4D97-AF65-F5344CB8AC3E}">
        <p14:creationId xmlns:p14="http://schemas.microsoft.com/office/powerpoint/2010/main" val="1016419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A50610-4891-8D59-D1EA-3E6F809CD47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97851AB-851B-AB94-0D33-F8A5E624E5F8}"/>
              </a:ext>
            </a:extLst>
          </p:cNvPr>
          <p:cNvSpPr>
            <a:spLocks noGrp="1"/>
          </p:cNvSpPr>
          <p:nvPr>
            <p:ph type="title"/>
          </p:nvPr>
        </p:nvSpPr>
        <p:spPr>
          <a:xfrm>
            <a:off x="457200" y="0"/>
            <a:ext cx="8229600" cy="1143000"/>
          </a:xfrm>
        </p:spPr>
        <p:txBody>
          <a:bodyPr/>
          <a:lstStyle/>
          <a:p>
            <a:pPr>
              <a:defRPr/>
            </a:pPr>
            <a:r>
              <a:rPr lang="en-US" dirty="0">
                <a:latin typeface="Calibri" panose="020F0502020204030204" pitchFamily="34" charset="0"/>
                <a:ea typeface="Calibri" panose="020F0502020204030204" pitchFamily="34" charset="0"/>
                <a:cs typeface="Calibri" panose="020F0502020204030204" pitchFamily="34" charset="0"/>
              </a:rPr>
              <a:t>Why Be Anchored In The Word?</a:t>
            </a:r>
          </a:p>
        </p:txBody>
      </p:sp>
      <p:sp>
        <p:nvSpPr>
          <p:cNvPr id="3" name="Content Placeholder 2">
            <a:extLst>
              <a:ext uri="{FF2B5EF4-FFF2-40B4-BE49-F238E27FC236}">
                <a16:creationId xmlns:a16="http://schemas.microsoft.com/office/drawing/2014/main" id="{68220784-6385-6B73-0AAA-7D12F85BCBAC}"/>
              </a:ext>
            </a:extLst>
          </p:cNvPr>
          <p:cNvSpPr>
            <a:spLocks noGrp="1"/>
          </p:cNvSpPr>
          <p:nvPr>
            <p:ph idx="1"/>
          </p:nvPr>
        </p:nvSpPr>
        <p:spPr>
          <a:xfrm>
            <a:off x="304800" y="914400"/>
            <a:ext cx="8382000" cy="5638800"/>
          </a:xfrm>
        </p:spPr>
        <p:txBody>
          <a:bodyPr>
            <a:normAutofit/>
          </a:bodyPr>
          <a:lstStyle/>
          <a:p>
            <a:pPr>
              <a:defRPr/>
            </a:pPr>
            <a:r>
              <a:rPr lang="en-US" u="sng" dirty="0">
                <a:latin typeface="Calibri" panose="020F0502020204030204" pitchFamily="34" charset="0"/>
                <a:ea typeface="Calibri" panose="020F0502020204030204" pitchFamily="34" charset="0"/>
                <a:cs typeface="Calibri" panose="020F0502020204030204" pitchFamily="34" charset="0"/>
              </a:rPr>
              <a:t>Consider its eternal nature</a:t>
            </a:r>
            <a:r>
              <a:rPr lang="en-US" dirty="0">
                <a:latin typeface="Calibri" panose="020F0502020204030204" pitchFamily="34" charset="0"/>
                <a:ea typeface="Calibri" panose="020F0502020204030204" pitchFamily="34" charset="0"/>
                <a:cs typeface="Calibri" panose="020F0502020204030204" pitchFamily="34" charset="0"/>
              </a:rPr>
              <a:t>.</a:t>
            </a:r>
          </a:p>
          <a:p>
            <a:pPr marL="0" indent="0" algn="ctr">
              <a:buNone/>
              <a:defRPr/>
            </a:pPr>
            <a:endParaRPr lang="en-US" sz="2000" b="1" i="1" dirty="0">
              <a:latin typeface="Calibri" panose="020F0502020204030204" pitchFamily="34" charset="0"/>
              <a:ea typeface="Calibri" panose="020F0502020204030204" pitchFamily="34" charset="0"/>
              <a:cs typeface="Calibri" panose="020F0502020204030204" pitchFamily="34" charset="0"/>
            </a:endParaRPr>
          </a:p>
          <a:p>
            <a:pPr marL="0" indent="0" algn="ctr">
              <a:buNone/>
              <a:defRPr/>
            </a:pPr>
            <a:r>
              <a:rPr lang="en-US" sz="4000" b="1" i="1" dirty="0">
                <a:latin typeface="Calibri" panose="020F0502020204030204" pitchFamily="34" charset="0"/>
                <a:ea typeface="Calibri" panose="020F0502020204030204" pitchFamily="34" charset="0"/>
                <a:cs typeface="Calibri" panose="020F0502020204030204" pitchFamily="34" charset="0"/>
              </a:rPr>
              <a:t>“The grass withers, the flower fades, When the breath of the Lord blows upon it; Surely the people are grass. The grass withers, the flower fades, but the word of our God stands forever.”</a:t>
            </a:r>
            <a:r>
              <a:rPr lang="en-US" sz="4000" b="1" dirty="0">
                <a:latin typeface="Calibri" panose="020F0502020204030204" pitchFamily="34" charset="0"/>
                <a:ea typeface="Calibri" panose="020F0502020204030204" pitchFamily="34" charset="0"/>
                <a:cs typeface="Calibri" panose="020F0502020204030204" pitchFamily="34" charset="0"/>
              </a:rPr>
              <a:t> </a:t>
            </a:r>
            <a:r>
              <a:rPr lang="en-US" sz="4000" b="1" dirty="0">
                <a:solidFill>
                  <a:srgbClr val="FF0000"/>
                </a:solidFill>
                <a:latin typeface="Calibri" panose="020F0502020204030204" pitchFamily="34" charset="0"/>
                <a:ea typeface="Calibri" panose="020F0502020204030204" pitchFamily="34" charset="0"/>
                <a:cs typeface="Calibri" panose="020F0502020204030204" pitchFamily="34" charset="0"/>
              </a:rPr>
              <a:t>(Isaiah 40:7-8)</a:t>
            </a:r>
          </a:p>
        </p:txBody>
      </p:sp>
    </p:spTree>
    <p:extLst>
      <p:ext uri="{BB962C8B-B14F-4D97-AF65-F5344CB8AC3E}">
        <p14:creationId xmlns:p14="http://schemas.microsoft.com/office/powerpoint/2010/main" val="40745436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1000"/>
                                        <p:tgtEl>
                                          <p:spTgt spid="3">
                                            <p:txEl>
                                              <p:pRg st="2" end="2"/>
                                            </p:txEl>
                                          </p:spTgt>
                                        </p:tgtEl>
                                      </p:cBhvr>
                                    </p:animEffect>
                                    <p:anim calcmode="lin" valueType="num">
                                      <p:cBhvr>
                                        <p:cTn id="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1EC6DD-FA34-6E01-F7B7-EA84BFA695A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C365318-7239-FD96-B8EF-00D882AB6BC4}"/>
              </a:ext>
            </a:extLst>
          </p:cNvPr>
          <p:cNvSpPr>
            <a:spLocks noGrp="1"/>
          </p:cNvSpPr>
          <p:nvPr>
            <p:ph type="title"/>
          </p:nvPr>
        </p:nvSpPr>
        <p:spPr>
          <a:xfrm>
            <a:off x="457200" y="0"/>
            <a:ext cx="8229600" cy="1143000"/>
          </a:xfrm>
        </p:spPr>
        <p:txBody>
          <a:bodyPr/>
          <a:lstStyle/>
          <a:p>
            <a:pPr>
              <a:defRPr/>
            </a:pPr>
            <a:r>
              <a:rPr lang="en-US" dirty="0">
                <a:latin typeface="Calibri" panose="020F0502020204030204" pitchFamily="34" charset="0"/>
                <a:ea typeface="Calibri" panose="020F0502020204030204" pitchFamily="34" charset="0"/>
                <a:cs typeface="Calibri" panose="020F0502020204030204" pitchFamily="34" charset="0"/>
              </a:rPr>
              <a:t>Why Be Anchored In The Word?</a:t>
            </a:r>
          </a:p>
        </p:txBody>
      </p:sp>
      <p:sp>
        <p:nvSpPr>
          <p:cNvPr id="3" name="Content Placeholder 2">
            <a:extLst>
              <a:ext uri="{FF2B5EF4-FFF2-40B4-BE49-F238E27FC236}">
                <a16:creationId xmlns:a16="http://schemas.microsoft.com/office/drawing/2014/main" id="{3D3C8813-B9C4-312D-BC02-B83F9A7746D8}"/>
              </a:ext>
            </a:extLst>
          </p:cNvPr>
          <p:cNvSpPr>
            <a:spLocks noGrp="1"/>
          </p:cNvSpPr>
          <p:nvPr>
            <p:ph idx="1"/>
          </p:nvPr>
        </p:nvSpPr>
        <p:spPr>
          <a:xfrm>
            <a:off x="304800" y="914400"/>
            <a:ext cx="8382000" cy="5638800"/>
          </a:xfrm>
        </p:spPr>
        <p:txBody>
          <a:bodyPr>
            <a:normAutofit/>
          </a:bodyPr>
          <a:lstStyle/>
          <a:p>
            <a:pPr>
              <a:defRPr/>
            </a:pPr>
            <a:r>
              <a:rPr lang="en-US" u="sng" dirty="0">
                <a:latin typeface="Calibri" panose="020F0502020204030204" pitchFamily="34" charset="0"/>
                <a:ea typeface="Calibri" panose="020F0502020204030204" pitchFamily="34" charset="0"/>
                <a:cs typeface="Calibri" panose="020F0502020204030204" pitchFamily="34" charset="0"/>
              </a:rPr>
              <a:t>Consider its eternal nature</a:t>
            </a:r>
            <a:r>
              <a:rPr lang="en-US" dirty="0">
                <a:latin typeface="Calibri" panose="020F0502020204030204" pitchFamily="34" charset="0"/>
                <a:ea typeface="Calibri" panose="020F0502020204030204" pitchFamily="34" charset="0"/>
                <a:cs typeface="Calibri" panose="020F0502020204030204" pitchFamily="34" charset="0"/>
              </a:rPr>
              <a:t>.</a:t>
            </a:r>
          </a:p>
          <a:p>
            <a:pPr marL="0" indent="0" algn="ctr">
              <a:buNone/>
              <a:defRPr/>
            </a:pPr>
            <a:endParaRPr lang="en-US" sz="2000" b="1" i="1" dirty="0">
              <a:latin typeface="Calibri" panose="020F0502020204030204" pitchFamily="34" charset="0"/>
              <a:ea typeface="Calibri" panose="020F0502020204030204" pitchFamily="34" charset="0"/>
              <a:cs typeface="Calibri" panose="020F0502020204030204" pitchFamily="34" charset="0"/>
            </a:endParaRPr>
          </a:p>
          <a:p>
            <a:pPr marL="0" indent="0" algn="ctr">
              <a:buNone/>
              <a:defRPr/>
            </a:pPr>
            <a:r>
              <a:rPr lang="en-US" sz="4400" b="1" i="1" dirty="0">
                <a:latin typeface="Calibri" panose="020F0502020204030204" pitchFamily="34" charset="0"/>
                <a:ea typeface="Calibri" panose="020F0502020204030204" pitchFamily="34" charset="0"/>
                <a:cs typeface="Calibri" panose="020F0502020204030204" pitchFamily="34" charset="0"/>
              </a:rPr>
              <a:t>“So Jesus said to the twelve, ‘You do not want to go away also, do you?’ Simon Peter answered Him, ‘Lord, to whom shall we go? You have words of eternal life.’”</a:t>
            </a:r>
            <a:r>
              <a:rPr lang="en-US" sz="4400" b="1" dirty="0">
                <a:latin typeface="Calibri" panose="020F0502020204030204" pitchFamily="34" charset="0"/>
                <a:ea typeface="Calibri" panose="020F0502020204030204" pitchFamily="34" charset="0"/>
                <a:cs typeface="Calibri" panose="020F0502020204030204" pitchFamily="34" charset="0"/>
              </a:rPr>
              <a:t> </a:t>
            </a:r>
            <a:br>
              <a:rPr lang="en-US" sz="4400" b="1" dirty="0">
                <a:latin typeface="Calibri" panose="020F0502020204030204" pitchFamily="34" charset="0"/>
                <a:ea typeface="Calibri" panose="020F0502020204030204" pitchFamily="34" charset="0"/>
                <a:cs typeface="Calibri" panose="020F0502020204030204" pitchFamily="34" charset="0"/>
              </a:rPr>
            </a:br>
            <a:r>
              <a:rPr lang="en-US" sz="4400" b="1" dirty="0">
                <a:solidFill>
                  <a:srgbClr val="FF0000"/>
                </a:solidFill>
                <a:latin typeface="Calibri" panose="020F0502020204030204" pitchFamily="34" charset="0"/>
                <a:ea typeface="Calibri" panose="020F0502020204030204" pitchFamily="34" charset="0"/>
                <a:cs typeface="Calibri" panose="020F0502020204030204" pitchFamily="34" charset="0"/>
              </a:rPr>
              <a:t>(John 6:67-68)</a:t>
            </a:r>
          </a:p>
        </p:txBody>
      </p:sp>
    </p:spTree>
    <p:extLst>
      <p:ext uri="{BB962C8B-B14F-4D97-AF65-F5344CB8AC3E}">
        <p14:creationId xmlns:p14="http://schemas.microsoft.com/office/powerpoint/2010/main" val="1311515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1000"/>
                                        <p:tgtEl>
                                          <p:spTgt spid="3">
                                            <p:txEl>
                                              <p:pRg st="2" end="2"/>
                                            </p:txEl>
                                          </p:spTgt>
                                        </p:tgtEl>
                                      </p:cBhvr>
                                    </p:animEffect>
                                    <p:anim calcmode="lin" valueType="num">
                                      <p:cBhvr>
                                        <p:cTn id="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6148" y="76200"/>
            <a:ext cx="8991600" cy="685800"/>
          </a:xfrm>
        </p:spPr>
        <p:txBody>
          <a:bodyPr>
            <a:noAutofit/>
          </a:bodyPr>
          <a:lstStyle/>
          <a:p>
            <a:pPr algn="ctr"/>
            <a:r>
              <a:rPr lang="en-US" sz="3800" b="1" dirty="0">
                <a:solidFill>
                  <a:schemeClr val="bg1">
                    <a:lumMod val="60000"/>
                    <a:lumOff val="40000"/>
                  </a:schemeClr>
                </a:solidFill>
                <a:latin typeface="Calibri" panose="020F0502020204030204" pitchFamily="34" charset="0"/>
                <a:ea typeface="Calibri" panose="020F0502020204030204" pitchFamily="34" charset="0"/>
                <a:cs typeface="Calibri" panose="020F0502020204030204" pitchFamily="34" charset="0"/>
              </a:rPr>
              <a:t>How To Obey The Gospel of Jesus Christ</a:t>
            </a:r>
          </a:p>
        </p:txBody>
      </p:sp>
      <p:sp>
        <p:nvSpPr>
          <p:cNvPr id="3" name="Content Placeholder 2"/>
          <p:cNvSpPr>
            <a:spLocks noGrp="1"/>
          </p:cNvSpPr>
          <p:nvPr>
            <p:ph idx="1"/>
          </p:nvPr>
        </p:nvSpPr>
        <p:spPr>
          <a:xfrm>
            <a:off x="132348" y="838200"/>
            <a:ext cx="8915400" cy="5943600"/>
          </a:xfrm>
          <a:solidFill>
            <a:schemeClr val="bg1">
              <a:lumMod val="85000"/>
              <a:alpha val="0"/>
            </a:schemeClr>
          </a:solidFill>
        </p:spPr>
        <p:txBody>
          <a:bodyPr>
            <a:noAutofit/>
          </a:bodyPr>
          <a:lstStyle/>
          <a:p>
            <a:pPr marL="0" lvl="0" indent="0">
              <a:lnSpc>
                <a:spcPct val="90000"/>
              </a:lnSpc>
              <a:buNone/>
            </a:pPr>
            <a:r>
              <a:rPr lang="en-US" altLang="en-US" sz="3300" b="1" dirty="0">
                <a:latin typeface="Calibri" panose="020F0502020204030204" pitchFamily="34" charset="0"/>
                <a:ea typeface="Calibri" panose="020F0502020204030204" pitchFamily="34" charset="0"/>
                <a:cs typeface="Calibri" panose="020F0502020204030204" pitchFamily="34" charset="0"/>
              </a:rPr>
              <a:t>	Hear the word of God</a:t>
            </a:r>
            <a:br>
              <a:rPr lang="en-US" altLang="en-US" sz="3300" dirty="0">
                <a:solidFill>
                  <a:prstClr val="black">
                    <a:tint val="75000"/>
                  </a:prstClr>
                </a:solidFill>
                <a:latin typeface="Calibri" panose="020F0502020204030204" pitchFamily="34" charset="0"/>
                <a:ea typeface="Calibri" panose="020F0502020204030204" pitchFamily="34" charset="0"/>
                <a:cs typeface="Calibri" panose="020F0502020204030204" pitchFamily="34" charset="0"/>
              </a:rPr>
            </a:br>
            <a:r>
              <a:rPr lang="en-US" altLang="en-US" sz="3300" dirty="0">
                <a:solidFill>
                  <a:prstClr val="black">
                    <a:tint val="75000"/>
                  </a:prstClr>
                </a:solidFill>
                <a:latin typeface="Calibri" panose="020F0502020204030204" pitchFamily="34" charset="0"/>
                <a:ea typeface="Calibri" panose="020F0502020204030204" pitchFamily="34" charset="0"/>
                <a:cs typeface="Calibri" panose="020F0502020204030204" pitchFamily="34" charset="0"/>
              </a:rPr>
              <a:t>		</a:t>
            </a:r>
            <a:r>
              <a:rPr lang="en-US" altLang="en-US" sz="3300" b="1" dirty="0">
                <a:solidFill>
                  <a:srgbClr val="FF0000"/>
                </a:solidFill>
                <a:latin typeface="Calibri" panose="020F0502020204030204" pitchFamily="34" charset="0"/>
                <a:ea typeface="Calibri" panose="020F0502020204030204" pitchFamily="34" charset="0"/>
                <a:cs typeface="Calibri" panose="020F0502020204030204" pitchFamily="34" charset="0"/>
              </a:rPr>
              <a:t>(2 Thessalonians 2:14-15; James 1:21)</a:t>
            </a:r>
          </a:p>
          <a:p>
            <a:pPr marL="0" lvl="0" indent="0">
              <a:lnSpc>
                <a:spcPct val="90000"/>
              </a:lnSpc>
              <a:buNone/>
            </a:pPr>
            <a:r>
              <a:rPr lang="en-US" altLang="en-US" sz="3300" dirty="0">
                <a:solidFill>
                  <a:schemeClr val="accent4">
                    <a:lumMod val="60000"/>
                    <a:lumOff val="40000"/>
                  </a:schemeClr>
                </a:solidFill>
                <a:latin typeface="Calibri" panose="020F0502020204030204" pitchFamily="34" charset="0"/>
                <a:ea typeface="Calibri" panose="020F0502020204030204" pitchFamily="34" charset="0"/>
                <a:cs typeface="Calibri" panose="020F0502020204030204" pitchFamily="34" charset="0"/>
              </a:rPr>
              <a:t>	</a:t>
            </a:r>
            <a:r>
              <a:rPr lang="en-US" altLang="en-US" sz="3300" b="1" dirty="0">
                <a:latin typeface="Calibri" panose="020F0502020204030204" pitchFamily="34" charset="0"/>
                <a:ea typeface="Calibri" panose="020F0502020204030204" pitchFamily="34" charset="0"/>
                <a:cs typeface="Calibri" panose="020F0502020204030204" pitchFamily="34" charset="0"/>
              </a:rPr>
              <a:t>Believe the gospel message</a:t>
            </a:r>
            <a:br>
              <a:rPr lang="en-US" altLang="en-US" sz="3300" dirty="0">
                <a:solidFill>
                  <a:prstClr val="black">
                    <a:tint val="75000"/>
                  </a:prstClr>
                </a:solidFill>
                <a:latin typeface="Calibri" panose="020F0502020204030204" pitchFamily="34" charset="0"/>
                <a:ea typeface="Calibri" panose="020F0502020204030204" pitchFamily="34" charset="0"/>
                <a:cs typeface="Calibri" panose="020F0502020204030204" pitchFamily="34" charset="0"/>
              </a:rPr>
            </a:br>
            <a:r>
              <a:rPr lang="en-US" altLang="en-US" sz="3300" dirty="0">
                <a:solidFill>
                  <a:prstClr val="black">
                    <a:tint val="75000"/>
                  </a:prstClr>
                </a:solidFill>
                <a:latin typeface="Calibri" panose="020F0502020204030204" pitchFamily="34" charset="0"/>
                <a:ea typeface="Calibri" panose="020F0502020204030204" pitchFamily="34" charset="0"/>
                <a:cs typeface="Calibri" panose="020F0502020204030204" pitchFamily="34" charset="0"/>
              </a:rPr>
              <a:t>		</a:t>
            </a:r>
            <a:r>
              <a:rPr lang="en-US" altLang="en-US" sz="3300" b="1" dirty="0">
                <a:solidFill>
                  <a:srgbClr val="FF0000"/>
                </a:solidFill>
                <a:latin typeface="Calibri" panose="020F0502020204030204" pitchFamily="34" charset="0"/>
                <a:ea typeface="Calibri" panose="020F0502020204030204" pitchFamily="34" charset="0"/>
                <a:cs typeface="Calibri" panose="020F0502020204030204" pitchFamily="34" charset="0"/>
              </a:rPr>
              <a:t>(Hebrews 11:6; John 8:24)</a:t>
            </a:r>
          </a:p>
          <a:p>
            <a:pPr marL="0" lvl="0" indent="0">
              <a:lnSpc>
                <a:spcPct val="90000"/>
              </a:lnSpc>
              <a:buNone/>
            </a:pPr>
            <a:r>
              <a:rPr lang="en-US" altLang="en-US" sz="3300" b="1" dirty="0">
                <a:latin typeface="Calibri" panose="020F0502020204030204" pitchFamily="34" charset="0"/>
                <a:ea typeface="Calibri" panose="020F0502020204030204" pitchFamily="34" charset="0"/>
                <a:cs typeface="Calibri" panose="020F0502020204030204" pitchFamily="34" charset="0"/>
              </a:rPr>
              <a:t>	Repent of sins</a:t>
            </a:r>
            <a:br>
              <a:rPr lang="en-US" altLang="en-US" sz="3300" dirty="0">
                <a:solidFill>
                  <a:prstClr val="black">
                    <a:tint val="75000"/>
                  </a:prstClr>
                </a:solidFill>
                <a:latin typeface="Calibri" panose="020F0502020204030204" pitchFamily="34" charset="0"/>
                <a:ea typeface="Calibri" panose="020F0502020204030204" pitchFamily="34" charset="0"/>
                <a:cs typeface="Calibri" panose="020F0502020204030204" pitchFamily="34" charset="0"/>
              </a:rPr>
            </a:br>
            <a:r>
              <a:rPr lang="en-US" altLang="en-US" sz="3300" dirty="0">
                <a:solidFill>
                  <a:prstClr val="black">
                    <a:tint val="75000"/>
                  </a:prstClr>
                </a:solidFill>
                <a:latin typeface="Calibri" panose="020F0502020204030204" pitchFamily="34" charset="0"/>
                <a:ea typeface="Calibri" panose="020F0502020204030204" pitchFamily="34" charset="0"/>
                <a:cs typeface="Calibri" panose="020F0502020204030204" pitchFamily="34" charset="0"/>
              </a:rPr>
              <a:t>		</a:t>
            </a:r>
            <a:r>
              <a:rPr lang="en-US" altLang="en-US" sz="3300" b="1" dirty="0">
                <a:solidFill>
                  <a:srgbClr val="FF0000"/>
                </a:solidFill>
                <a:latin typeface="Calibri" panose="020F0502020204030204" pitchFamily="34" charset="0"/>
                <a:ea typeface="Calibri" panose="020F0502020204030204" pitchFamily="34" charset="0"/>
                <a:cs typeface="Calibri" panose="020F0502020204030204" pitchFamily="34" charset="0"/>
              </a:rPr>
              <a:t>(Luke 13:3; Acts 17:30-31)</a:t>
            </a:r>
          </a:p>
          <a:p>
            <a:pPr marL="0" lvl="0" indent="0">
              <a:lnSpc>
                <a:spcPct val="90000"/>
              </a:lnSpc>
              <a:buNone/>
            </a:pPr>
            <a:r>
              <a:rPr lang="en-US" altLang="en-US" sz="3300" b="1" dirty="0">
                <a:latin typeface="Calibri" panose="020F0502020204030204" pitchFamily="34" charset="0"/>
                <a:ea typeface="Calibri" panose="020F0502020204030204" pitchFamily="34" charset="0"/>
                <a:cs typeface="Calibri" panose="020F0502020204030204" pitchFamily="34" charset="0"/>
              </a:rPr>
              <a:t>	Confess Jesus Christ</a:t>
            </a:r>
            <a:br>
              <a:rPr lang="en-US" altLang="en-US" sz="3300" dirty="0">
                <a:solidFill>
                  <a:prstClr val="black">
                    <a:tint val="75000"/>
                  </a:prstClr>
                </a:solidFill>
                <a:latin typeface="Calibri" panose="020F0502020204030204" pitchFamily="34" charset="0"/>
                <a:ea typeface="Calibri" panose="020F0502020204030204" pitchFamily="34" charset="0"/>
                <a:cs typeface="Calibri" panose="020F0502020204030204" pitchFamily="34" charset="0"/>
              </a:rPr>
            </a:br>
            <a:r>
              <a:rPr lang="en-US" altLang="en-US" sz="3300" dirty="0">
                <a:solidFill>
                  <a:prstClr val="black">
                    <a:tint val="75000"/>
                  </a:prstClr>
                </a:solidFill>
                <a:latin typeface="Calibri" panose="020F0502020204030204" pitchFamily="34" charset="0"/>
                <a:ea typeface="Calibri" panose="020F0502020204030204" pitchFamily="34" charset="0"/>
                <a:cs typeface="Calibri" panose="020F0502020204030204" pitchFamily="34" charset="0"/>
              </a:rPr>
              <a:t>		</a:t>
            </a:r>
            <a:r>
              <a:rPr lang="en-US" altLang="en-US" sz="3300" b="1" dirty="0">
                <a:solidFill>
                  <a:srgbClr val="FF0000"/>
                </a:solidFill>
                <a:latin typeface="Calibri" panose="020F0502020204030204" pitchFamily="34" charset="0"/>
                <a:ea typeface="Calibri" panose="020F0502020204030204" pitchFamily="34" charset="0"/>
                <a:cs typeface="Calibri" panose="020F0502020204030204" pitchFamily="34" charset="0"/>
              </a:rPr>
              <a:t>(Romans 10:9-10; Matthew 10:32-33)</a:t>
            </a:r>
          </a:p>
          <a:p>
            <a:pPr marL="0" lvl="0" indent="0">
              <a:lnSpc>
                <a:spcPct val="90000"/>
              </a:lnSpc>
              <a:buNone/>
            </a:pPr>
            <a:r>
              <a:rPr lang="en-US" altLang="en-US" sz="3300" b="1" dirty="0">
                <a:latin typeface="Calibri" panose="020F0502020204030204" pitchFamily="34" charset="0"/>
                <a:ea typeface="Calibri" panose="020F0502020204030204" pitchFamily="34" charset="0"/>
                <a:cs typeface="Calibri" panose="020F0502020204030204" pitchFamily="34" charset="0"/>
              </a:rPr>
              <a:t>	Be Baptized for Forgiveness of Sins</a:t>
            </a:r>
            <a:br>
              <a:rPr lang="en-US" altLang="en-US" sz="3300" dirty="0">
                <a:solidFill>
                  <a:prstClr val="black">
                    <a:tint val="75000"/>
                  </a:prstClr>
                </a:solidFill>
                <a:latin typeface="Calibri" panose="020F0502020204030204" pitchFamily="34" charset="0"/>
                <a:ea typeface="Calibri" panose="020F0502020204030204" pitchFamily="34" charset="0"/>
                <a:cs typeface="Calibri" panose="020F0502020204030204" pitchFamily="34" charset="0"/>
              </a:rPr>
            </a:br>
            <a:r>
              <a:rPr lang="en-US" altLang="en-US" sz="3300" dirty="0">
                <a:solidFill>
                  <a:prstClr val="black">
                    <a:tint val="75000"/>
                  </a:prstClr>
                </a:solidFill>
                <a:latin typeface="Calibri" panose="020F0502020204030204" pitchFamily="34" charset="0"/>
                <a:ea typeface="Calibri" panose="020F0502020204030204" pitchFamily="34" charset="0"/>
                <a:cs typeface="Calibri" panose="020F0502020204030204" pitchFamily="34" charset="0"/>
              </a:rPr>
              <a:t>		</a:t>
            </a:r>
            <a:r>
              <a:rPr lang="en-US" altLang="en-US" sz="3300" b="1" dirty="0">
                <a:solidFill>
                  <a:srgbClr val="FF0000"/>
                </a:solidFill>
                <a:latin typeface="Calibri" panose="020F0502020204030204" pitchFamily="34" charset="0"/>
                <a:ea typeface="Calibri" panose="020F0502020204030204" pitchFamily="34" charset="0"/>
                <a:cs typeface="Calibri" panose="020F0502020204030204" pitchFamily="34" charset="0"/>
              </a:rPr>
              <a:t>(Mark 16:16; Acts 2:38)</a:t>
            </a:r>
          </a:p>
          <a:p>
            <a:pPr marL="0" lvl="0" indent="0">
              <a:lnSpc>
                <a:spcPct val="90000"/>
              </a:lnSpc>
              <a:buNone/>
            </a:pPr>
            <a:r>
              <a:rPr lang="en-US" altLang="en-US" sz="3300" b="1" dirty="0">
                <a:latin typeface="Calibri" panose="020F0502020204030204" pitchFamily="34" charset="0"/>
                <a:ea typeface="Calibri" panose="020F0502020204030204" pitchFamily="34" charset="0"/>
                <a:cs typeface="Calibri" panose="020F0502020204030204" pitchFamily="34" charset="0"/>
              </a:rPr>
              <a:t>	Remain Obedient</a:t>
            </a:r>
            <a:br>
              <a:rPr lang="en-US" altLang="en-US" sz="3300" dirty="0">
                <a:solidFill>
                  <a:prstClr val="black">
                    <a:tint val="75000"/>
                  </a:prstClr>
                </a:solidFill>
                <a:latin typeface="Calibri" panose="020F0502020204030204" pitchFamily="34" charset="0"/>
                <a:ea typeface="Calibri" panose="020F0502020204030204" pitchFamily="34" charset="0"/>
                <a:cs typeface="Calibri" panose="020F0502020204030204" pitchFamily="34" charset="0"/>
              </a:rPr>
            </a:br>
            <a:r>
              <a:rPr lang="en-US" altLang="en-US" sz="3300" dirty="0">
                <a:solidFill>
                  <a:prstClr val="black">
                    <a:tint val="75000"/>
                  </a:prstClr>
                </a:solidFill>
                <a:latin typeface="Calibri" panose="020F0502020204030204" pitchFamily="34" charset="0"/>
                <a:ea typeface="Calibri" panose="020F0502020204030204" pitchFamily="34" charset="0"/>
                <a:cs typeface="Calibri" panose="020F0502020204030204" pitchFamily="34" charset="0"/>
              </a:rPr>
              <a:t>		</a:t>
            </a:r>
            <a:r>
              <a:rPr lang="en-US" altLang="en-US" sz="3300" b="1" dirty="0">
                <a:solidFill>
                  <a:srgbClr val="FF0000"/>
                </a:solidFill>
                <a:latin typeface="Calibri" panose="020F0502020204030204" pitchFamily="34" charset="0"/>
                <a:ea typeface="Calibri" panose="020F0502020204030204" pitchFamily="34" charset="0"/>
                <a:cs typeface="Calibri" panose="020F0502020204030204" pitchFamily="34" charset="0"/>
              </a:rPr>
              <a:t>(Hebrews 5:9; 2 Peter 3:17-18)</a:t>
            </a:r>
          </a:p>
        </p:txBody>
      </p:sp>
    </p:spTree>
    <p:extLst>
      <p:ext uri="{BB962C8B-B14F-4D97-AF65-F5344CB8AC3E}">
        <p14:creationId xmlns:p14="http://schemas.microsoft.com/office/powerpoint/2010/main" val="8059894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Effect transition="in" filter="fade">
                                      <p:cBhvr>
                                        <p:cTn id="42" dur="1000"/>
                                        <p:tgtEl>
                                          <p:spTgt spid="3">
                                            <p:txEl>
                                              <p:pRg st="5" end="5"/>
                                            </p:txEl>
                                          </p:spTgt>
                                        </p:tgtEl>
                                      </p:cBhvr>
                                    </p:animEffect>
                                    <p:anim calcmode="lin" valueType="num">
                                      <p:cBhvr>
                                        <p:cTn id="4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A83FF7-A41B-6B1A-BB51-DD844F9232D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B3B6E2D-5749-9C5B-00F2-B9D723C4F389}"/>
              </a:ext>
            </a:extLst>
          </p:cNvPr>
          <p:cNvSpPr>
            <a:spLocks noGrp="1"/>
          </p:cNvSpPr>
          <p:nvPr>
            <p:ph type="title"/>
          </p:nvPr>
        </p:nvSpPr>
        <p:spPr>
          <a:xfrm>
            <a:off x="457200" y="69056"/>
            <a:ext cx="8229600" cy="1325562"/>
          </a:xfrm>
        </p:spPr>
        <p:txBody>
          <a:bodyPr>
            <a:normAutofit fontScale="90000"/>
          </a:bodyPr>
          <a:lstStyle/>
          <a:p>
            <a:pPr>
              <a:defRPr/>
            </a:pPr>
            <a:r>
              <a:rPr lang="en-US" dirty="0">
                <a:latin typeface="Calibri" panose="020F0502020204030204" pitchFamily="34" charset="0"/>
                <a:ea typeface="Calibri" panose="020F0502020204030204" pitchFamily="34" charset="0"/>
                <a:cs typeface="Calibri" panose="020F0502020204030204" pitchFamily="34" charset="0"/>
              </a:rPr>
              <a:t>Conversion To Christ Requires </a:t>
            </a:r>
            <a:br>
              <a:rPr lang="en-US" dirty="0">
                <a:latin typeface="Calibri" panose="020F0502020204030204" pitchFamily="34" charset="0"/>
                <a:ea typeface="Calibri" panose="020F0502020204030204" pitchFamily="34" charset="0"/>
                <a:cs typeface="Calibri" panose="020F0502020204030204" pitchFamily="34" charset="0"/>
              </a:rPr>
            </a:br>
            <a:r>
              <a:rPr lang="en-US" dirty="0">
                <a:latin typeface="Calibri" panose="020F0502020204030204" pitchFamily="34" charset="0"/>
                <a:ea typeface="Calibri" panose="020F0502020204030204" pitchFamily="34" charset="0"/>
                <a:cs typeface="Calibri" panose="020F0502020204030204" pitchFamily="34" charset="0"/>
              </a:rPr>
              <a:t>The Word Of God</a:t>
            </a:r>
          </a:p>
        </p:txBody>
      </p:sp>
      <p:sp>
        <p:nvSpPr>
          <p:cNvPr id="3" name="Content Placeholder 2">
            <a:extLst>
              <a:ext uri="{FF2B5EF4-FFF2-40B4-BE49-F238E27FC236}">
                <a16:creationId xmlns:a16="http://schemas.microsoft.com/office/drawing/2014/main" id="{05B66B91-45CC-49FB-45CE-A2B9DFA8417E}"/>
              </a:ext>
            </a:extLst>
          </p:cNvPr>
          <p:cNvSpPr>
            <a:spLocks noGrp="1"/>
          </p:cNvSpPr>
          <p:nvPr>
            <p:ph idx="1"/>
          </p:nvPr>
        </p:nvSpPr>
        <p:spPr>
          <a:xfrm>
            <a:off x="457200" y="1600200"/>
            <a:ext cx="8229600" cy="5188744"/>
          </a:xfrm>
        </p:spPr>
        <p:txBody>
          <a:bodyPr/>
          <a:lstStyle/>
          <a:p>
            <a:pPr>
              <a:defRPr/>
            </a:pPr>
            <a:r>
              <a:rPr lang="en-US" dirty="0">
                <a:latin typeface="Calibri" panose="020F0502020204030204" pitchFamily="34" charset="0"/>
                <a:ea typeface="Calibri" panose="020F0502020204030204" pitchFamily="34" charset="0"/>
                <a:cs typeface="Calibri" panose="020F0502020204030204" pitchFamily="34" charset="0"/>
              </a:rPr>
              <a:t>The Samaritans.</a:t>
            </a:r>
          </a:p>
          <a:p>
            <a:pPr marL="0" indent="0">
              <a:buNone/>
              <a:defRPr/>
            </a:pPr>
            <a:r>
              <a:rPr lang="en-US" sz="2800" i="1" dirty="0">
                <a:latin typeface="Calibri" panose="020F0502020204030204" pitchFamily="34" charset="0"/>
                <a:ea typeface="Calibri" panose="020F0502020204030204" pitchFamily="34" charset="0"/>
                <a:cs typeface="Calibri" panose="020F0502020204030204" pitchFamily="34" charset="0"/>
              </a:rPr>
              <a:t>“Philip went down to the city of Samaria and began proclaiming Christ to them.” </a:t>
            </a:r>
            <a:r>
              <a:rPr lang="en-US" sz="2800" b="1" dirty="0">
                <a:solidFill>
                  <a:srgbClr val="FF0000"/>
                </a:solidFill>
                <a:latin typeface="Calibri" panose="020F0502020204030204" pitchFamily="34" charset="0"/>
                <a:ea typeface="Calibri" panose="020F0502020204030204" pitchFamily="34" charset="0"/>
                <a:cs typeface="Calibri" panose="020F0502020204030204" pitchFamily="34" charset="0"/>
              </a:rPr>
              <a:t>(Acts 8:5)</a:t>
            </a:r>
          </a:p>
          <a:p>
            <a:pPr marL="0" indent="0" algn="ctr">
              <a:buNone/>
              <a:defRPr/>
            </a:pPr>
            <a:r>
              <a:rPr lang="en-US" sz="2800" i="1" dirty="0">
                <a:latin typeface="Calibri" panose="020F0502020204030204" pitchFamily="34" charset="0"/>
                <a:ea typeface="Calibri" panose="020F0502020204030204" pitchFamily="34" charset="0"/>
                <a:cs typeface="Calibri" panose="020F0502020204030204" pitchFamily="34" charset="0"/>
              </a:rPr>
              <a:t>“But when they believed Philip preaching the good news about the kingdom of God and the name of Jesus Christ, they were being baptized, men and women alike.” </a:t>
            </a:r>
            <a:r>
              <a:rPr lang="en-US" sz="2800" b="1" dirty="0">
                <a:solidFill>
                  <a:srgbClr val="FF0000"/>
                </a:solidFill>
                <a:latin typeface="Calibri" panose="020F0502020204030204" pitchFamily="34" charset="0"/>
                <a:ea typeface="Calibri" panose="020F0502020204030204" pitchFamily="34" charset="0"/>
                <a:cs typeface="Calibri" panose="020F0502020204030204" pitchFamily="34" charset="0"/>
              </a:rPr>
              <a:t>(Acts 8:12)</a:t>
            </a:r>
          </a:p>
          <a:p>
            <a:pPr>
              <a:defRPr/>
            </a:pPr>
            <a:r>
              <a:rPr lang="en-US" dirty="0">
                <a:latin typeface="Calibri" panose="020F0502020204030204" pitchFamily="34" charset="0"/>
                <a:ea typeface="Calibri" panose="020F0502020204030204" pitchFamily="34" charset="0"/>
                <a:cs typeface="Calibri" panose="020F0502020204030204" pitchFamily="34" charset="0"/>
              </a:rPr>
              <a:t>The Ethiopian Eunuch.</a:t>
            </a:r>
          </a:p>
          <a:p>
            <a:pPr marL="0" indent="0">
              <a:buNone/>
              <a:defRPr/>
            </a:pPr>
            <a:r>
              <a:rPr lang="en-US" sz="2800" i="1" dirty="0">
                <a:latin typeface="Calibri" panose="020F0502020204030204" pitchFamily="34" charset="0"/>
                <a:ea typeface="Calibri" panose="020F0502020204030204" pitchFamily="34" charset="0"/>
                <a:cs typeface="Calibri" panose="020F0502020204030204" pitchFamily="34" charset="0"/>
              </a:rPr>
              <a:t>“Then Philip opened his mouth, and beginning from this Scripture he preached Jesus to him.” </a:t>
            </a:r>
            <a:r>
              <a:rPr lang="en-US" sz="2800" b="1" dirty="0">
                <a:solidFill>
                  <a:srgbClr val="FF0000"/>
                </a:solidFill>
                <a:latin typeface="Calibri" panose="020F0502020204030204" pitchFamily="34" charset="0"/>
                <a:ea typeface="Calibri" panose="020F0502020204030204" pitchFamily="34" charset="0"/>
                <a:cs typeface="Calibri" panose="020F0502020204030204" pitchFamily="34" charset="0"/>
              </a:rPr>
              <a:t>(Acts 8:35)</a:t>
            </a:r>
          </a:p>
        </p:txBody>
      </p:sp>
    </p:spTree>
    <p:extLst>
      <p:ext uri="{BB962C8B-B14F-4D97-AF65-F5344CB8AC3E}">
        <p14:creationId xmlns:p14="http://schemas.microsoft.com/office/powerpoint/2010/main" val="65000997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left)">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B12BC9-FEE0-EE57-6767-B812238588E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27FFBF2-63BE-E8C1-1403-61F633F91D52}"/>
              </a:ext>
            </a:extLst>
          </p:cNvPr>
          <p:cNvSpPr>
            <a:spLocks noGrp="1"/>
          </p:cNvSpPr>
          <p:nvPr>
            <p:ph type="title"/>
          </p:nvPr>
        </p:nvSpPr>
        <p:spPr>
          <a:xfrm>
            <a:off x="457200" y="69056"/>
            <a:ext cx="8229600" cy="1150144"/>
          </a:xfrm>
        </p:spPr>
        <p:txBody>
          <a:bodyPr>
            <a:normAutofit fontScale="90000"/>
          </a:bodyPr>
          <a:lstStyle/>
          <a:p>
            <a:pPr>
              <a:defRPr/>
            </a:pPr>
            <a:r>
              <a:rPr lang="en-US" dirty="0">
                <a:latin typeface="Calibri" panose="020F0502020204030204" pitchFamily="34" charset="0"/>
                <a:ea typeface="Calibri" panose="020F0502020204030204" pitchFamily="34" charset="0"/>
                <a:cs typeface="Calibri" panose="020F0502020204030204" pitchFamily="34" charset="0"/>
              </a:rPr>
              <a:t>Conversion To Christ Requires </a:t>
            </a:r>
            <a:br>
              <a:rPr lang="en-US" dirty="0">
                <a:latin typeface="Calibri" panose="020F0502020204030204" pitchFamily="34" charset="0"/>
                <a:ea typeface="Calibri" panose="020F0502020204030204" pitchFamily="34" charset="0"/>
                <a:cs typeface="Calibri" panose="020F0502020204030204" pitchFamily="34" charset="0"/>
              </a:rPr>
            </a:br>
            <a:r>
              <a:rPr lang="en-US" dirty="0">
                <a:latin typeface="Calibri" panose="020F0502020204030204" pitchFamily="34" charset="0"/>
                <a:ea typeface="Calibri" panose="020F0502020204030204" pitchFamily="34" charset="0"/>
                <a:cs typeface="Calibri" panose="020F0502020204030204" pitchFamily="34" charset="0"/>
              </a:rPr>
              <a:t>The Word Of God</a:t>
            </a:r>
          </a:p>
        </p:txBody>
      </p:sp>
      <p:sp>
        <p:nvSpPr>
          <p:cNvPr id="3" name="Content Placeholder 2">
            <a:extLst>
              <a:ext uri="{FF2B5EF4-FFF2-40B4-BE49-F238E27FC236}">
                <a16:creationId xmlns:a16="http://schemas.microsoft.com/office/drawing/2014/main" id="{9AA43515-F7FC-9B46-8417-2E34AD61C050}"/>
              </a:ext>
            </a:extLst>
          </p:cNvPr>
          <p:cNvSpPr>
            <a:spLocks noGrp="1"/>
          </p:cNvSpPr>
          <p:nvPr>
            <p:ph idx="1"/>
          </p:nvPr>
        </p:nvSpPr>
        <p:spPr>
          <a:xfrm>
            <a:off x="304800" y="1195873"/>
            <a:ext cx="8534400" cy="5493544"/>
          </a:xfrm>
        </p:spPr>
        <p:txBody>
          <a:bodyPr/>
          <a:lstStyle/>
          <a:p>
            <a:pPr>
              <a:defRPr/>
            </a:pPr>
            <a:r>
              <a:rPr lang="en-US" dirty="0">
                <a:latin typeface="Calibri" panose="020F0502020204030204" pitchFamily="34" charset="0"/>
                <a:ea typeface="Calibri" panose="020F0502020204030204" pitchFamily="34" charset="0"/>
                <a:cs typeface="Calibri" panose="020F0502020204030204" pitchFamily="34" charset="0"/>
              </a:rPr>
              <a:t>Cornelius &amp; Family.</a:t>
            </a:r>
          </a:p>
          <a:p>
            <a:pPr marL="0" indent="0" algn="ctr">
              <a:buNone/>
              <a:defRPr/>
            </a:pPr>
            <a:r>
              <a:rPr lang="en-US" sz="2600" i="1" dirty="0">
                <a:latin typeface="Calibri" panose="020F0502020204030204" pitchFamily="34" charset="0"/>
                <a:ea typeface="Calibri" panose="020F0502020204030204" pitchFamily="34" charset="0"/>
                <a:cs typeface="Calibri" panose="020F0502020204030204" pitchFamily="34" charset="0"/>
              </a:rPr>
              <a:t>“The word which He sent to the sons of Israel, preaching peace through Jesus Christ (He is Lord of all) …”</a:t>
            </a:r>
            <a:br>
              <a:rPr lang="en-US" sz="2600" dirty="0">
                <a:latin typeface="Calibri" panose="020F0502020204030204" pitchFamily="34" charset="0"/>
                <a:ea typeface="Calibri" panose="020F0502020204030204" pitchFamily="34" charset="0"/>
                <a:cs typeface="Calibri" panose="020F0502020204030204" pitchFamily="34" charset="0"/>
              </a:rPr>
            </a:br>
            <a:r>
              <a:rPr lang="en-US" sz="2600" b="1" dirty="0">
                <a:solidFill>
                  <a:srgbClr val="FF0000"/>
                </a:solidFill>
                <a:latin typeface="Calibri" panose="020F0502020204030204" pitchFamily="34" charset="0"/>
                <a:ea typeface="Calibri" panose="020F0502020204030204" pitchFamily="34" charset="0"/>
                <a:cs typeface="Calibri" panose="020F0502020204030204" pitchFamily="34" charset="0"/>
              </a:rPr>
              <a:t>(Acts 10:36)</a:t>
            </a:r>
          </a:p>
          <a:p>
            <a:pPr marL="0" indent="0" algn="ctr">
              <a:buNone/>
              <a:defRPr/>
            </a:pPr>
            <a:r>
              <a:rPr lang="en-US" sz="2600" i="1" dirty="0">
                <a:latin typeface="Calibri" panose="020F0502020204030204" pitchFamily="34" charset="0"/>
                <a:ea typeface="Calibri" panose="020F0502020204030204" pitchFamily="34" charset="0"/>
                <a:cs typeface="Calibri" panose="020F0502020204030204" pitchFamily="34" charset="0"/>
              </a:rPr>
              <a:t>“And He ordered us to preach to the people, and solemnly to testify that this is the One who has been appointed by God as Judge of the living and the dead.” </a:t>
            </a:r>
            <a:r>
              <a:rPr lang="en-US" sz="2600" b="1" dirty="0">
                <a:solidFill>
                  <a:srgbClr val="FF0000"/>
                </a:solidFill>
                <a:latin typeface="Calibri" panose="020F0502020204030204" pitchFamily="34" charset="0"/>
                <a:ea typeface="Calibri" panose="020F0502020204030204" pitchFamily="34" charset="0"/>
                <a:cs typeface="Calibri" panose="020F0502020204030204" pitchFamily="34" charset="0"/>
              </a:rPr>
              <a:t>(Acts 10:42)</a:t>
            </a:r>
          </a:p>
          <a:p>
            <a:pPr marL="0" indent="0" algn="ctr">
              <a:buNone/>
              <a:defRPr/>
            </a:pPr>
            <a:r>
              <a:rPr lang="en-US" sz="2600" i="1" dirty="0">
                <a:latin typeface="Calibri" panose="020F0502020204030204" pitchFamily="34" charset="0"/>
                <a:ea typeface="Calibri" panose="020F0502020204030204" pitchFamily="34" charset="0"/>
                <a:cs typeface="Calibri" panose="020F0502020204030204" pitchFamily="34" charset="0"/>
              </a:rPr>
              <a:t>“And he reported to us how he had seen the angel standing in his house, and saying, ‘Send to Joppa and have Simon, who is also called Peter, brought here; and he will speak words to you by which you will be saved, you and all your household.’”</a:t>
            </a:r>
            <a:r>
              <a:rPr lang="en-US" sz="2600" dirty="0">
                <a:latin typeface="Calibri" panose="020F0502020204030204" pitchFamily="34" charset="0"/>
                <a:ea typeface="Calibri" panose="020F0502020204030204" pitchFamily="34" charset="0"/>
                <a:cs typeface="Calibri" panose="020F0502020204030204" pitchFamily="34" charset="0"/>
              </a:rPr>
              <a:t> </a:t>
            </a:r>
            <a:r>
              <a:rPr lang="en-US" sz="2600" b="1" dirty="0">
                <a:solidFill>
                  <a:srgbClr val="FF0000"/>
                </a:solidFill>
                <a:latin typeface="Calibri" panose="020F0502020204030204" pitchFamily="34" charset="0"/>
                <a:ea typeface="Calibri" panose="020F0502020204030204" pitchFamily="34" charset="0"/>
                <a:cs typeface="Calibri" panose="020F0502020204030204" pitchFamily="34" charset="0"/>
              </a:rPr>
              <a:t>(Acts 11:13-14)</a:t>
            </a:r>
          </a:p>
        </p:txBody>
      </p:sp>
    </p:spTree>
    <p:extLst>
      <p:ext uri="{BB962C8B-B14F-4D97-AF65-F5344CB8AC3E}">
        <p14:creationId xmlns:p14="http://schemas.microsoft.com/office/powerpoint/2010/main" val="75550699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85ECB2-0D7B-567F-A6B5-BBABA8594D3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868F457-82E0-AEC9-B421-09418EB83BF8}"/>
              </a:ext>
            </a:extLst>
          </p:cNvPr>
          <p:cNvSpPr>
            <a:spLocks noGrp="1"/>
          </p:cNvSpPr>
          <p:nvPr>
            <p:ph type="title"/>
          </p:nvPr>
        </p:nvSpPr>
        <p:spPr>
          <a:xfrm>
            <a:off x="457200" y="69056"/>
            <a:ext cx="8229600" cy="1325562"/>
          </a:xfrm>
        </p:spPr>
        <p:txBody>
          <a:bodyPr>
            <a:normAutofit fontScale="90000"/>
          </a:bodyPr>
          <a:lstStyle/>
          <a:p>
            <a:pPr>
              <a:defRPr/>
            </a:pPr>
            <a:r>
              <a:rPr lang="en-US" dirty="0">
                <a:latin typeface="Calibri" panose="020F0502020204030204" pitchFamily="34" charset="0"/>
                <a:ea typeface="Calibri" panose="020F0502020204030204" pitchFamily="34" charset="0"/>
                <a:cs typeface="Calibri" panose="020F0502020204030204" pitchFamily="34" charset="0"/>
              </a:rPr>
              <a:t>Conversion To Christ Requires </a:t>
            </a:r>
            <a:br>
              <a:rPr lang="en-US" dirty="0">
                <a:latin typeface="Calibri" panose="020F0502020204030204" pitchFamily="34" charset="0"/>
                <a:ea typeface="Calibri" panose="020F0502020204030204" pitchFamily="34" charset="0"/>
                <a:cs typeface="Calibri" panose="020F0502020204030204" pitchFamily="34" charset="0"/>
              </a:rPr>
            </a:br>
            <a:r>
              <a:rPr lang="en-US" dirty="0">
                <a:latin typeface="Calibri" panose="020F0502020204030204" pitchFamily="34" charset="0"/>
                <a:ea typeface="Calibri" panose="020F0502020204030204" pitchFamily="34" charset="0"/>
                <a:cs typeface="Calibri" panose="020F0502020204030204" pitchFamily="34" charset="0"/>
              </a:rPr>
              <a:t>The Word Of God</a:t>
            </a:r>
          </a:p>
        </p:txBody>
      </p:sp>
      <p:sp>
        <p:nvSpPr>
          <p:cNvPr id="3" name="Content Placeholder 2">
            <a:extLst>
              <a:ext uri="{FF2B5EF4-FFF2-40B4-BE49-F238E27FC236}">
                <a16:creationId xmlns:a16="http://schemas.microsoft.com/office/drawing/2014/main" id="{9EA5CB79-BC09-4B56-6EF7-2FF8198BEF9F}"/>
              </a:ext>
            </a:extLst>
          </p:cNvPr>
          <p:cNvSpPr>
            <a:spLocks noGrp="1"/>
          </p:cNvSpPr>
          <p:nvPr>
            <p:ph idx="1"/>
          </p:nvPr>
        </p:nvSpPr>
        <p:spPr>
          <a:xfrm>
            <a:off x="457200" y="1295400"/>
            <a:ext cx="8229600" cy="5405212"/>
          </a:xfrm>
        </p:spPr>
        <p:txBody>
          <a:bodyPr/>
          <a:lstStyle/>
          <a:p>
            <a:pPr>
              <a:defRPr/>
            </a:pPr>
            <a:r>
              <a:rPr lang="en-US" dirty="0">
                <a:latin typeface="Calibri" panose="020F0502020204030204" pitchFamily="34" charset="0"/>
                <a:ea typeface="Calibri" panose="020F0502020204030204" pitchFamily="34" charset="0"/>
                <a:cs typeface="Calibri" panose="020F0502020204030204" pitchFamily="34" charset="0"/>
              </a:rPr>
              <a:t>Lydia &amp; Family.</a:t>
            </a:r>
          </a:p>
          <a:p>
            <a:pPr marL="0" indent="0" algn="ctr">
              <a:buNone/>
              <a:defRPr/>
            </a:pPr>
            <a:r>
              <a:rPr lang="en-US" sz="2800" i="1" dirty="0">
                <a:latin typeface="Calibri" panose="020F0502020204030204" pitchFamily="34" charset="0"/>
                <a:ea typeface="Calibri" panose="020F0502020204030204" pitchFamily="34" charset="0"/>
                <a:cs typeface="Calibri" panose="020F0502020204030204" pitchFamily="34" charset="0"/>
              </a:rPr>
              <a:t>“And on the Sabbath day we went outside the gate to a riverside, where we were supposing that there would be a place of prayer; and we sat down and began speaking to the women who had assembled. A woman named Lydia, from the city of Thyatira, a seller of purple fabrics, a worshiper of God, was listening; and the Lord opened her heart to respond to the things spoken by Paul. And when she and her household had been baptized, she urged us, saying, ‘If you have judged me to be faithful to the Lord, come into my house and stay.’ And she prevailed upon us.”</a:t>
            </a:r>
            <a:r>
              <a:rPr lang="en-US" sz="2800" dirty="0">
                <a:latin typeface="Calibri" panose="020F0502020204030204" pitchFamily="34" charset="0"/>
                <a:ea typeface="Calibri" panose="020F0502020204030204" pitchFamily="34" charset="0"/>
                <a:cs typeface="Calibri" panose="020F0502020204030204" pitchFamily="34" charset="0"/>
              </a:rPr>
              <a:t> </a:t>
            </a:r>
            <a:r>
              <a:rPr lang="en-US" sz="2800" b="1" dirty="0">
                <a:solidFill>
                  <a:srgbClr val="FF0000"/>
                </a:solidFill>
                <a:latin typeface="Calibri" panose="020F0502020204030204" pitchFamily="34" charset="0"/>
                <a:ea typeface="Calibri" panose="020F0502020204030204" pitchFamily="34" charset="0"/>
                <a:cs typeface="Calibri" panose="020F0502020204030204" pitchFamily="34" charset="0"/>
              </a:rPr>
              <a:t>(Acts 16:13-15)</a:t>
            </a:r>
          </a:p>
        </p:txBody>
      </p:sp>
    </p:spTree>
    <p:extLst>
      <p:ext uri="{BB962C8B-B14F-4D97-AF65-F5344CB8AC3E}">
        <p14:creationId xmlns:p14="http://schemas.microsoft.com/office/powerpoint/2010/main" val="260210825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FE5E1C-14CB-DDF4-BD68-A27F5DCAE09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36C9D88-7D3F-B56E-3B1E-222C0CA15D24}"/>
              </a:ext>
            </a:extLst>
          </p:cNvPr>
          <p:cNvSpPr>
            <a:spLocks noGrp="1"/>
          </p:cNvSpPr>
          <p:nvPr>
            <p:ph type="title"/>
          </p:nvPr>
        </p:nvSpPr>
        <p:spPr>
          <a:xfrm>
            <a:off x="457200" y="69056"/>
            <a:ext cx="8229600" cy="1325562"/>
          </a:xfrm>
        </p:spPr>
        <p:txBody>
          <a:bodyPr>
            <a:normAutofit fontScale="90000"/>
          </a:bodyPr>
          <a:lstStyle/>
          <a:p>
            <a:pPr>
              <a:defRPr/>
            </a:pPr>
            <a:r>
              <a:rPr lang="en-US" dirty="0">
                <a:latin typeface="Calibri" panose="020F0502020204030204" pitchFamily="34" charset="0"/>
                <a:ea typeface="Calibri" panose="020F0502020204030204" pitchFamily="34" charset="0"/>
                <a:cs typeface="Calibri" panose="020F0502020204030204" pitchFamily="34" charset="0"/>
              </a:rPr>
              <a:t>Conversion To Christ Requires </a:t>
            </a:r>
            <a:br>
              <a:rPr lang="en-US" dirty="0">
                <a:latin typeface="Calibri" panose="020F0502020204030204" pitchFamily="34" charset="0"/>
                <a:ea typeface="Calibri" panose="020F0502020204030204" pitchFamily="34" charset="0"/>
                <a:cs typeface="Calibri" panose="020F0502020204030204" pitchFamily="34" charset="0"/>
              </a:rPr>
            </a:br>
            <a:r>
              <a:rPr lang="en-US" dirty="0">
                <a:latin typeface="Calibri" panose="020F0502020204030204" pitchFamily="34" charset="0"/>
                <a:ea typeface="Calibri" panose="020F0502020204030204" pitchFamily="34" charset="0"/>
                <a:cs typeface="Calibri" panose="020F0502020204030204" pitchFamily="34" charset="0"/>
              </a:rPr>
              <a:t>The Word Of God</a:t>
            </a:r>
          </a:p>
        </p:txBody>
      </p:sp>
      <p:sp>
        <p:nvSpPr>
          <p:cNvPr id="3" name="Content Placeholder 2">
            <a:extLst>
              <a:ext uri="{FF2B5EF4-FFF2-40B4-BE49-F238E27FC236}">
                <a16:creationId xmlns:a16="http://schemas.microsoft.com/office/drawing/2014/main" id="{67CCDAF5-7520-2F91-88E4-58578B7705A4}"/>
              </a:ext>
            </a:extLst>
          </p:cNvPr>
          <p:cNvSpPr>
            <a:spLocks noGrp="1"/>
          </p:cNvSpPr>
          <p:nvPr>
            <p:ph idx="1"/>
          </p:nvPr>
        </p:nvSpPr>
        <p:spPr>
          <a:xfrm>
            <a:off x="114300" y="1295400"/>
            <a:ext cx="8915400" cy="5493544"/>
          </a:xfrm>
        </p:spPr>
        <p:txBody>
          <a:bodyPr/>
          <a:lstStyle/>
          <a:p>
            <a:pPr>
              <a:defRPr/>
            </a:pPr>
            <a:r>
              <a:rPr lang="en-US" dirty="0">
                <a:latin typeface="Calibri" panose="020F0502020204030204" pitchFamily="34" charset="0"/>
                <a:ea typeface="Calibri" panose="020F0502020204030204" pitchFamily="34" charset="0"/>
                <a:cs typeface="Calibri" panose="020F0502020204030204" pitchFamily="34" charset="0"/>
              </a:rPr>
              <a:t>The Philippian Jailer &amp; Family.</a:t>
            </a:r>
          </a:p>
          <a:p>
            <a:pPr marL="0" indent="0" algn="ctr">
              <a:buNone/>
              <a:defRPr/>
            </a:pPr>
            <a:r>
              <a:rPr lang="en-US" sz="2800" i="1" dirty="0">
                <a:latin typeface="Calibri" panose="020F0502020204030204" pitchFamily="34" charset="0"/>
                <a:ea typeface="Calibri" panose="020F0502020204030204" pitchFamily="34" charset="0"/>
                <a:cs typeface="Calibri" panose="020F0502020204030204" pitchFamily="34" charset="0"/>
              </a:rPr>
              <a:t> “</a:t>
            </a:r>
            <a:r>
              <a:rPr lang="en-US" sz="2300" i="1" dirty="0">
                <a:latin typeface="Calibri" panose="020F0502020204030204" pitchFamily="34" charset="0"/>
                <a:ea typeface="Calibri" panose="020F0502020204030204" pitchFamily="34" charset="0"/>
                <a:cs typeface="Calibri" panose="020F0502020204030204" pitchFamily="34" charset="0"/>
              </a:rPr>
              <a:t>But about midnight Paul and Silas were praying and singing hymns of praise to God, and the prisoners were listening to them; and suddenly there came a great earthquake, so that the foundations of the prison house were shaken; and immediately all the doors were opened and everyone’s chains were unfastened. When the jailer awoke and saw the prison doors opened, he drew his sword and was about to kill himself, supposing that the prisoners had escaped. But Paul cried out with a loud voice, saying, ‘Do not harm yourself, for we are all here!’ And he called for lights and rushed in, and trembling with fear he fell down before Paul and Silas, and after he brought them out, he said, ‘Sirs, what must I do to be saved?’ They said, ‘Believe in the Lord Jesus, and you will be saved, you and your household.’ And they spoke the word of the Lord to him together with all who were in his house.” </a:t>
            </a:r>
            <a:r>
              <a:rPr lang="en-US" sz="2300" b="1" dirty="0">
                <a:solidFill>
                  <a:srgbClr val="FF0000"/>
                </a:solidFill>
                <a:latin typeface="Calibri" panose="020F0502020204030204" pitchFamily="34" charset="0"/>
                <a:ea typeface="Calibri" panose="020F0502020204030204" pitchFamily="34" charset="0"/>
                <a:cs typeface="Calibri" panose="020F0502020204030204" pitchFamily="34" charset="0"/>
              </a:rPr>
              <a:t>(Acts 16:25-32)</a:t>
            </a:r>
          </a:p>
        </p:txBody>
      </p:sp>
    </p:spTree>
    <p:extLst>
      <p:ext uri="{BB962C8B-B14F-4D97-AF65-F5344CB8AC3E}">
        <p14:creationId xmlns:p14="http://schemas.microsoft.com/office/powerpoint/2010/main" val="429459342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390B99-4168-E024-EF12-F2B6C5925BF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295F9D2-D8A8-D6A1-63AB-D90865FA1256}"/>
              </a:ext>
            </a:extLst>
          </p:cNvPr>
          <p:cNvSpPr>
            <a:spLocks noGrp="1"/>
          </p:cNvSpPr>
          <p:nvPr>
            <p:ph type="title"/>
          </p:nvPr>
        </p:nvSpPr>
        <p:spPr>
          <a:xfrm>
            <a:off x="457200" y="69056"/>
            <a:ext cx="8229600" cy="1325562"/>
          </a:xfrm>
        </p:spPr>
        <p:txBody>
          <a:bodyPr>
            <a:normAutofit fontScale="90000"/>
          </a:bodyPr>
          <a:lstStyle/>
          <a:p>
            <a:pPr>
              <a:defRPr/>
            </a:pPr>
            <a:r>
              <a:rPr lang="en-US" dirty="0">
                <a:latin typeface="Calibri" panose="020F0502020204030204" pitchFamily="34" charset="0"/>
                <a:ea typeface="Calibri" panose="020F0502020204030204" pitchFamily="34" charset="0"/>
                <a:cs typeface="Calibri" panose="020F0502020204030204" pitchFamily="34" charset="0"/>
              </a:rPr>
              <a:t>Conversion To Christ Requires </a:t>
            </a:r>
            <a:br>
              <a:rPr lang="en-US" dirty="0">
                <a:latin typeface="Calibri" panose="020F0502020204030204" pitchFamily="34" charset="0"/>
                <a:ea typeface="Calibri" panose="020F0502020204030204" pitchFamily="34" charset="0"/>
                <a:cs typeface="Calibri" panose="020F0502020204030204" pitchFamily="34" charset="0"/>
              </a:rPr>
            </a:br>
            <a:r>
              <a:rPr lang="en-US" dirty="0">
                <a:latin typeface="Calibri" panose="020F0502020204030204" pitchFamily="34" charset="0"/>
                <a:ea typeface="Calibri" panose="020F0502020204030204" pitchFamily="34" charset="0"/>
                <a:cs typeface="Calibri" panose="020F0502020204030204" pitchFamily="34" charset="0"/>
              </a:rPr>
              <a:t>The Word Of God</a:t>
            </a:r>
          </a:p>
        </p:txBody>
      </p:sp>
      <p:sp>
        <p:nvSpPr>
          <p:cNvPr id="3" name="Content Placeholder 2">
            <a:extLst>
              <a:ext uri="{FF2B5EF4-FFF2-40B4-BE49-F238E27FC236}">
                <a16:creationId xmlns:a16="http://schemas.microsoft.com/office/drawing/2014/main" id="{A53FCF97-5FAC-2729-91A5-8DDF26AF6EF2}"/>
              </a:ext>
            </a:extLst>
          </p:cNvPr>
          <p:cNvSpPr>
            <a:spLocks noGrp="1"/>
          </p:cNvSpPr>
          <p:nvPr>
            <p:ph idx="1"/>
          </p:nvPr>
        </p:nvSpPr>
        <p:spPr>
          <a:xfrm>
            <a:off x="533400" y="1394618"/>
            <a:ext cx="8077200" cy="5181600"/>
          </a:xfrm>
        </p:spPr>
        <p:txBody>
          <a:bodyPr/>
          <a:lstStyle/>
          <a:p>
            <a:pPr>
              <a:defRPr/>
            </a:pPr>
            <a:r>
              <a:rPr lang="en-US" dirty="0">
                <a:latin typeface="Calibri" panose="020F0502020204030204" pitchFamily="34" charset="0"/>
                <a:ea typeface="Calibri" panose="020F0502020204030204" pitchFamily="34" charset="0"/>
                <a:cs typeface="Calibri" panose="020F0502020204030204" pitchFamily="34" charset="0"/>
              </a:rPr>
              <a:t>The Corinthians.</a:t>
            </a:r>
          </a:p>
          <a:p>
            <a:pPr marL="0" indent="0" algn="ctr">
              <a:buNone/>
              <a:defRPr/>
            </a:pPr>
            <a:r>
              <a:rPr lang="en-US" sz="2600" i="1" dirty="0">
                <a:latin typeface="Calibri" panose="020F0502020204030204" pitchFamily="34" charset="0"/>
                <a:ea typeface="Calibri" panose="020F0502020204030204" pitchFamily="34" charset="0"/>
                <a:cs typeface="Calibri" panose="020F0502020204030204" pitchFamily="34" charset="0"/>
              </a:rPr>
              <a:t>“Then he left there and went to the house of a man named Titius Justus, a worshiper of God, whose house was next to the synagogue. Crispus, the leader of the synagogue, believed in the Lord with all his household, and many of the Corinthians when they heard were believing and being baptized. And the Lord said to Paul in the night by a vision, ‘Do not be afraid any longer, but go on speaking and do not be silent; for I am with you, and no man will attack you in order to harm you, for I have many people in this city.’ And he settled there a year and six months, teaching the word of God among them.” </a:t>
            </a:r>
            <a:r>
              <a:rPr lang="en-US" sz="2600" b="1" dirty="0">
                <a:solidFill>
                  <a:srgbClr val="FF0000"/>
                </a:solidFill>
                <a:latin typeface="Calibri" panose="020F0502020204030204" pitchFamily="34" charset="0"/>
                <a:ea typeface="Calibri" panose="020F0502020204030204" pitchFamily="34" charset="0"/>
                <a:cs typeface="Calibri" panose="020F0502020204030204" pitchFamily="34" charset="0"/>
              </a:rPr>
              <a:t>(Acts 18:7-11)</a:t>
            </a:r>
            <a:endParaRPr lang="en-US" sz="2600" b="1" i="1" dirty="0">
              <a:solidFill>
                <a:srgbClr val="FF0000"/>
              </a:solidFill>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55487335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945C47-8595-DD5E-E1A1-A4A04CAF672D}"/>
              </a:ext>
            </a:extLst>
          </p:cNvPr>
          <p:cNvSpPr>
            <a:spLocks noGrp="1"/>
          </p:cNvSpPr>
          <p:nvPr>
            <p:ph type="title"/>
          </p:nvPr>
        </p:nvSpPr>
        <p:spPr>
          <a:xfrm>
            <a:off x="457200" y="76200"/>
            <a:ext cx="8229600" cy="1341438"/>
          </a:xfrm>
        </p:spPr>
        <p:txBody>
          <a:bodyPr>
            <a:normAutofit fontScale="90000"/>
          </a:bodyPr>
          <a:lstStyle/>
          <a:p>
            <a:pPr>
              <a:defRPr/>
            </a:pPr>
            <a:r>
              <a:rPr lang="en-US" dirty="0">
                <a:latin typeface="Calibri" panose="020F0502020204030204" pitchFamily="34" charset="0"/>
                <a:ea typeface="Calibri" panose="020F0502020204030204" pitchFamily="34" charset="0"/>
                <a:cs typeface="Calibri" panose="020F0502020204030204" pitchFamily="34" charset="0"/>
              </a:rPr>
              <a:t>Conversion To Christ Requires </a:t>
            </a:r>
            <a:br>
              <a:rPr lang="en-US" dirty="0">
                <a:latin typeface="Calibri" panose="020F0502020204030204" pitchFamily="34" charset="0"/>
                <a:ea typeface="Calibri" panose="020F0502020204030204" pitchFamily="34" charset="0"/>
                <a:cs typeface="Calibri" panose="020F0502020204030204" pitchFamily="34" charset="0"/>
              </a:rPr>
            </a:br>
            <a:r>
              <a:rPr lang="en-US" dirty="0">
                <a:latin typeface="Calibri" panose="020F0502020204030204" pitchFamily="34" charset="0"/>
                <a:ea typeface="Calibri" panose="020F0502020204030204" pitchFamily="34" charset="0"/>
                <a:cs typeface="Calibri" panose="020F0502020204030204" pitchFamily="34" charset="0"/>
              </a:rPr>
              <a:t>The Word Of God</a:t>
            </a:r>
          </a:p>
        </p:txBody>
      </p:sp>
      <p:sp>
        <p:nvSpPr>
          <p:cNvPr id="3" name="Content Placeholder 2">
            <a:extLst>
              <a:ext uri="{FF2B5EF4-FFF2-40B4-BE49-F238E27FC236}">
                <a16:creationId xmlns:a16="http://schemas.microsoft.com/office/drawing/2014/main" id="{256CFE35-5234-80CF-C482-03B2C9F3CBD6}"/>
              </a:ext>
            </a:extLst>
          </p:cNvPr>
          <p:cNvSpPr>
            <a:spLocks noGrp="1"/>
          </p:cNvSpPr>
          <p:nvPr>
            <p:ph idx="1"/>
          </p:nvPr>
        </p:nvSpPr>
        <p:spPr>
          <a:xfrm>
            <a:off x="190500" y="1371600"/>
            <a:ext cx="8763000" cy="5334000"/>
          </a:xfrm>
        </p:spPr>
        <p:txBody>
          <a:bodyPr/>
          <a:lstStyle/>
          <a:p>
            <a:pPr>
              <a:defRPr/>
            </a:pPr>
            <a:r>
              <a:rPr lang="en-US" dirty="0">
                <a:latin typeface="Calibri" panose="020F0502020204030204" pitchFamily="34" charset="0"/>
                <a:ea typeface="Calibri" panose="020F0502020204030204" pitchFamily="34" charset="0"/>
                <a:cs typeface="Calibri" panose="020F0502020204030204" pitchFamily="34" charset="0"/>
              </a:rPr>
              <a:t>In every single case of conversion in the New Testament, the word of God was preached, believed, and obeyed.</a:t>
            </a:r>
          </a:p>
          <a:p>
            <a:pPr marL="0" indent="0" algn="ctr">
              <a:buNone/>
              <a:defRPr/>
            </a:pPr>
            <a:r>
              <a:rPr lang="en-US" sz="2400" i="1" dirty="0">
                <a:latin typeface="Calibri" panose="020F0502020204030204" pitchFamily="34" charset="0"/>
                <a:ea typeface="Calibri" panose="020F0502020204030204" pitchFamily="34" charset="0"/>
                <a:cs typeface="Calibri" panose="020F0502020204030204" pitchFamily="34" charset="0"/>
              </a:rPr>
              <a:t>“So then, those who had received his word were baptized; and that day there were added about three thousand souls.” </a:t>
            </a:r>
            <a:r>
              <a:rPr lang="en-US" sz="2400" b="1" dirty="0">
                <a:solidFill>
                  <a:srgbClr val="FF0000"/>
                </a:solidFill>
                <a:latin typeface="Calibri" panose="020F0502020204030204" pitchFamily="34" charset="0"/>
                <a:ea typeface="Calibri" panose="020F0502020204030204" pitchFamily="34" charset="0"/>
                <a:cs typeface="Calibri" panose="020F0502020204030204" pitchFamily="34" charset="0"/>
              </a:rPr>
              <a:t>(Acts 2:41)</a:t>
            </a:r>
          </a:p>
          <a:p>
            <a:pPr>
              <a:buNone/>
              <a:defRPr/>
            </a:pPr>
            <a:endParaRPr lang="en-US" sz="2400" i="1" dirty="0">
              <a:latin typeface="Calibri" panose="020F0502020204030204" pitchFamily="34" charset="0"/>
              <a:ea typeface="Calibri" panose="020F0502020204030204" pitchFamily="34" charset="0"/>
              <a:cs typeface="Calibri" panose="020F0502020204030204" pitchFamily="34" charset="0"/>
            </a:endParaRPr>
          </a:p>
          <a:p>
            <a:pPr>
              <a:buNone/>
              <a:defRPr/>
            </a:pPr>
            <a:r>
              <a:rPr lang="en-US" sz="2400" i="1" dirty="0">
                <a:latin typeface="Calibri" panose="020F0502020204030204" pitchFamily="34" charset="0"/>
                <a:ea typeface="Calibri" panose="020F0502020204030204" pitchFamily="34" charset="0"/>
                <a:cs typeface="Calibri" panose="020F0502020204030204" pitchFamily="34" charset="0"/>
              </a:rPr>
              <a:t>“But many of those who had heard the message believed; and the number of the men came to be about five thousand.” </a:t>
            </a:r>
            <a:r>
              <a:rPr lang="en-US" sz="2400" b="1" dirty="0">
                <a:solidFill>
                  <a:srgbClr val="FF0000"/>
                </a:solidFill>
                <a:latin typeface="Calibri" panose="020F0502020204030204" pitchFamily="34" charset="0"/>
                <a:ea typeface="Calibri" panose="020F0502020204030204" pitchFamily="34" charset="0"/>
                <a:cs typeface="Calibri" panose="020F0502020204030204" pitchFamily="34" charset="0"/>
              </a:rPr>
              <a:t>(Acts 4:4)</a:t>
            </a:r>
          </a:p>
          <a:p>
            <a:pPr>
              <a:buNone/>
              <a:defRPr/>
            </a:pPr>
            <a:endParaRPr lang="en-US" sz="2400" i="1" dirty="0">
              <a:latin typeface="Calibri" panose="020F0502020204030204" pitchFamily="34" charset="0"/>
              <a:ea typeface="Calibri" panose="020F0502020204030204" pitchFamily="34" charset="0"/>
              <a:cs typeface="Calibri" panose="020F0502020204030204" pitchFamily="34" charset="0"/>
            </a:endParaRPr>
          </a:p>
          <a:p>
            <a:pPr>
              <a:buNone/>
              <a:defRPr/>
            </a:pPr>
            <a:r>
              <a:rPr lang="en-US" sz="2400" i="1" dirty="0">
                <a:latin typeface="Calibri" panose="020F0502020204030204" pitchFamily="34" charset="0"/>
                <a:ea typeface="Calibri" panose="020F0502020204030204" pitchFamily="34" charset="0"/>
                <a:cs typeface="Calibri" panose="020F0502020204030204" pitchFamily="34" charset="0"/>
              </a:rPr>
              <a:t>“And all the more believers in the Lord, multitudes of men and women, were constantly added to their number …” </a:t>
            </a:r>
            <a:r>
              <a:rPr lang="en-US" sz="2400" b="1" dirty="0">
                <a:solidFill>
                  <a:srgbClr val="FF0000"/>
                </a:solidFill>
                <a:latin typeface="Calibri" panose="020F0502020204030204" pitchFamily="34" charset="0"/>
                <a:ea typeface="Calibri" panose="020F0502020204030204" pitchFamily="34" charset="0"/>
                <a:cs typeface="Calibri" panose="020F0502020204030204" pitchFamily="34" charset="0"/>
              </a:rPr>
              <a:t>(Acts 5:14)</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fade">
                                      <p:cBhvr>
                                        <p:cTn id="21" dur="1000"/>
                                        <p:tgtEl>
                                          <p:spTgt spid="3">
                                            <p:txEl>
                                              <p:pRg st="3" end="3"/>
                                            </p:txEl>
                                          </p:spTgt>
                                        </p:tgtEl>
                                      </p:cBhvr>
                                    </p:animEffect>
                                    <p:anim calcmode="lin" valueType="num">
                                      <p:cBhvr>
                                        <p:cTn id="22"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5" end="5"/>
                                            </p:txEl>
                                          </p:spTgt>
                                        </p:tgtEl>
                                        <p:attrNameLst>
                                          <p:attrName>style.visibility</p:attrName>
                                        </p:attrNameLst>
                                      </p:cBhvr>
                                      <p:to>
                                        <p:strVal val="visible"/>
                                      </p:to>
                                    </p:set>
                                    <p:animEffect transition="in" filter="fade">
                                      <p:cBhvr>
                                        <p:cTn id="28" dur="1000"/>
                                        <p:tgtEl>
                                          <p:spTgt spid="3">
                                            <p:txEl>
                                              <p:pRg st="5" end="5"/>
                                            </p:txEl>
                                          </p:spTgt>
                                        </p:tgtEl>
                                      </p:cBhvr>
                                    </p:animEffect>
                                    <p:anim calcmode="lin" valueType="num">
                                      <p:cBhvr>
                                        <p:cTn id="29"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Theme1">
  <a:themeElements>
    <a:clrScheme name="Stream 1">
      <a:dk1>
        <a:srgbClr val="000514"/>
      </a:dk1>
      <a:lt1>
        <a:srgbClr val="FFFFFF"/>
      </a:lt1>
      <a:dk2>
        <a:srgbClr val="003399"/>
      </a:dk2>
      <a:lt2>
        <a:srgbClr val="E5E5FF"/>
      </a:lt2>
      <a:accent1>
        <a:srgbClr val="0099CC"/>
      </a:accent1>
      <a:accent2>
        <a:srgbClr val="A886E0"/>
      </a:accent2>
      <a:accent3>
        <a:srgbClr val="AAADCA"/>
      </a:accent3>
      <a:accent4>
        <a:srgbClr val="DADADA"/>
      </a:accent4>
      <a:accent5>
        <a:srgbClr val="AACAE2"/>
      </a:accent5>
      <a:accent6>
        <a:srgbClr val="9879CB"/>
      </a:accent6>
      <a:hlink>
        <a:srgbClr val="FFCC00"/>
      </a:hlink>
      <a:folHlink>
        <a:srgbClr val="FFFFCC"/>
      </a:folHlink>
    </a:clrScheme>
    <a:fontScheme name="Stream">
      <a:majorFont>
        <a:latin typeface="Garamond"/>
        <a:ea typeface=""/>
        <a:cs typeface=""/>
      </a:majorFont>
      <a:minorFont>
        <a:latin typeface="Garamond"/>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Garamond"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Garamond" pitchFamily="18" charset="0"/>
          </a:defRPr>
        </a:defPPr>
      </a:lstStyle>
    </a:lnDef>
  </a:objectDefaults>
  <a:extraClrSchemeLst>
    <a:extraClrScheme>
      <a:clrScheme name="Stream 1">
        <a:dk1>
          <a:srgbClr val="000514"/>
        </a:dk1>
        <a:lt1>
          <a:srgbClr val="FFFFFF"/>
        </a:lt1>
        <a:dk2>
          <a:srgbClr val="003399"/>
        </a:dk2>
        <a:lt2>
          <a:srgbClr val="E5E5FF"/>
        </a:lt2>
        <a:accent1>
          <a:srgbClr val="0099CC"/>
        </a:accent1>
        <a:accent2>
          <a:srgbClr val="A886E0"/>
        </a:accent2>
        <a:accent3>
          <a:srgbClr val="AAADCA"/>
        </a:accent3>
        <a:accent4>
          <a:srgbClr val="DADADA"/>
        </a:accent4>
        <a:accent5>
          <a:srgbClr val="AACAE2"/>
        </a:accent5>
        <a:accent6>
          <a:srgbClr val="9879CB"/>
        </a:accent6>
        <a:hlink>
          <a:srgbClr val="FFCC00"/>
        </a:hlink>
        <a:folHlink>
          <a:srgbClr val="FFFFCC"/>
        </a:folHlink>
      </a:clrScheme>
      <a:clrMap bg1="dk2" tx1="lt1" bg2="dk1" tx2="lt2" accent1="accent1" accent2="accent2" accent3="accent3" accent4="accent4" accent5="accent5" accent6="accent6" hlink="hlink" folHlink="folHlink"/>
    </a:extraClrScheme>
    <a:extraClrScheme>
      <a:clrScheme name="Stream 2">
        <a:dk1>
          <a:srgbClr val="3E3E5C"/>
        </a:dk1>
        <a:lt1>
          <a:srgbClr val="FFFFFF"/>
        </a:lt1>
        <a:dk2>
          <a:srgbClr val="666699"/>
        </a:dk2>
        <a:lt2>
          <a:srgbClr val="DFDFE9"/>
        </a:lt2>
        <a:accent1>
          <a:srgbClr val="CC66FF"/>
        </a:accent1>
        <a:accent2>
          <a:srgbClr val="679ACD"/>
        </a:accent2>
        <a:accent3>
          <a:srgbClr val="B8B8CA"/>
        </a:accent3>
        <a:accent4>
          <a:srgbClr val="DADADA"/>
        </a:accent4>
        <a:accent5>
          <a:srgbClr val="E2B8FF"/>
        </a:accent5>
        <a:accent6>
          <a:srgbClr val="5D8BBA"/>
        </a:accent6>
        <a:hlink>
          <a:srgbClr val="CCECFF"/>
        </a:hlink>
        <a:folHlink>
          <a:srgbClr val="CCCCFF"/>
        </a:folHlink>
      </a:clrScheme>
      <a:clrMap bg1="dk2" tx1="lt1" bg2="dk1" tx2="lt2" accent1="accent1" accent2="accent2" accent3="accent3" accent4="accent4" accent5="accent5" accent6="accent6" hlink="hlink" folHlink="folHlink"/>
    </a:extraClrScheme>
    <a:extraClrScheme>
      <a:clrScheme name="Stream 3">
        <a:dk1>
          <a:srgbClr val="2A5400"/>
        </a:dk1>
        <a:lt1>
          <a:srgbClr val="FFFFFF"/>
        </a:lt1>
        <a:dk2>
          <a:srgbClr val="4A9400"/>
        </a:dk2>
        <a:lt2>
          <a:srgbClr val="BAE8BA"/>
        </a:lt2>
        <a:accent1>
          <a:srgbClr val="33CC33"/>
        </a:accent1>
        <a:accent2>
          <a:srgbClr val="99CC00"/>
        </a:accent2>
        <a:accent3>
          <a:srgbClr val="B1C8AA"/>
        </a:accent3>
        <a:accent4>
          <a:srgbClr val="DADADA"/>
        </a:accent4>
        <a:accent5>
          <a:srgbClr val="ADE2AD"/>
        </a:accent5>
        <a:accent6>
          <a:srgbClr val="8AB900"/>
        </a:accent6>
        <a:hlink>
          <a:srgbClr val="99FF33"/>
        </a:hlink>
        <a:folHlink>
          <a:srgbClr val="FFFF99"/>
        </a:folHlink>
      </a:clrScheme>
      <a:clrMap bg1="dk2" tx1="lt1" bg2="dk1" tx2="lt2" accent1="accent1" accent2="accent2" accent3="accent3" accent4="accent4" accent5="accent5" accent6="accent6" hlink="hlink" folHlink="folHlink"/>
    </a:extraClrScheme>
    <a:extraClrScheme>
      <a:clrScheme name="Stream 4">
        <a:dk1>
          <a:srgbClr val="000000"/>
        </a:dk1>
        <a:lt1>
          <a:srgbClr val="FFFFFF"/>
        </a:lt1>
        <a:dk2>
          <a:srgbClr val="51596D"/>
        </a:dk2>
        <a:lt2>
          <a:srgbClr val="DDDDDD"/>
        </a:lt2>
        <a:accent1>
          <a:srgbClr val="787E8A"/>
        </a:accent1>
        <a:accent2>
          <a:srgbClr val="339966"/>
        </a:accent2>
        <a:accent3>
          <a:srgbClr val="B3B5BA"/>
        </a:accent3>
        <a:accent4>
          <a:srgbClr val="DADADA"/>
        </a:accent4>
        <a:accent5>
          <a:srgbClr val="BEC0C4"/>
        </a:accent5>
        <a:accent6>
          <a:srgbClr val="2D8A5C"/>
        </a:accent6>
        <a:hlink>
          <a:srgbClr val="00FFFF"/>
        </a:hlink>
        <a:folHlink>
          <a:srgbClr val="74B6D0"/>
        </a:folHlink>
      </a:clrScheme>
      <a:clrMap bg1="dk2" tx1="lt1" bg2="dk1" tx2="lt2" accent1="accent1" accent2="accent2" accent3="accent3" accent4="accent4" accent5="accent5" accent6="accent6" hlink="hlink" folHlink="folHlink"/>
    </a:extraClrScheme>
    <a:extraClrScheme>
      <a:clrScheme name="Stream 5">
        <a:dk1>
          <a:srgbClr val="5C1F00"/>
        </a:dk1>
        <a:lt1>
          <a:srgbClr val="FFFFFF"/>
        </a:lt1>
        <a:dk2>
          <a:srgbClr val="8C0000"/>
        </a:dk2>
        <a:lt2>
          <a:srgbClr val="DFD293"/>
        </a:lt2>
        <a:accent1>
          <a:srgbClr val="FF6845"/>
        </a:accent1>
        <a:accent2>
          <a:srgbClr val="BE7960"/>
        </a:accent2>
        <a:accent3>
          <a:srgbClr val="C5AAAA"/>
        </a:accent3>
        <a:accent4>
          <a:srgbClr val="DADADA"/>
        </a:accent4>
        <a:accent5>
          <a:srgbClr val="FFB9B0"/>
        </a:accent5>
        <a:accent6>
          <a:srgbClr val="AC6D56"/>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Stream 6">
        <a:dk1>
          <a:srgbClr val="5E4444"/>
        </a:dk1>
        <a:lt1>
          <a:srgbClr val="F7F3F3"/>
        </a:lt1>
        <a:dk2>
          <a:srgbClr val="8A6362"/>
        </a:dk2>
        <a:lt2>
          <a:srgbClr val="D8C1BA"/>
        </a:lt2>
        <a:accent1>
          <a:srgbClr val="CC6600"/>
        </a:accent1>
        <a:accent2>
          <a:srgbClr val="C16059"/>
        </a:accent2>
        <a:accent3>
          <a:srgbClr val="C4B7B7"/>
        </a:accent3>
        <a:accent4>
          <a:srgbClr val="D3D0D0"/>
        </a:accent4>
        <a:accent5>
          <a:srgbClr val="E2B8AA"/>
        </a:accent5>
        <a:accent6>
          <a:srgbClr val="AF5650"/>
        </a:accent6>
        <a:hlink>
          <a:srgbClr val="FFCC00"/>
        </a:hlink>
        <a:folHlink>
          <a:srgbClr val="CBB557"/>
        </a:folHlink>
      </a:clrScheme>
      <a:clrMap bg1="dk2" tx1="lt1" bg2="dk1" tx2="lt2" accent1="accent1" accent2="accent2" accent3="accent3" accent4="accent4" accent5="accent5" accent6="accent6" hlink="hlink" folHlink="folHlink"/>
    </a:extraClrScheme>
    <a:extraClrScheme>
      <a:clrScheme name="Stream 7">
        <a:dk1>
          <a:srgbClr val="7F6737"/>
        </a:dk1>
        <a:lt1>
          <a:srgbClr val="FFFFFF"/>
        </a:lt1>
        <a:dk2>
          <a:srgbClr val="BFA673"/>
        </a:dk2>
        <a:lt2>
          <a:srgbClr val="E6E3AA"/>
        </a:lt2>
        <a:accent1>
          <a:srgbClr val="FFCC00"/>
        </a:accent1>
        <a:accent2>
          <a:srgbClr val="808000"/>
        </a:accent2>
        <a:accent3>
          <a:srgbClr val="DCD0BC"/>
        </a:accent3>
        <a:accent4>
          <a:srgbClr val="DADADA"/>
        </a:accent4>
        <a:accent5>
          <a:srgbClr val="FFE2AA"/>
        </a:accent5>
        <a:accent6>
          <a:srgbClr val="737300"/>
        </a:accent6>
        <a:hlink>
          <a:srgbClr val="784700"/>
        </a:hlink>
        <a:folHlink>
          <a:srgbClr val="9A7200"/>
        </a:folHlink>
      </a:clrScheme>
      <a:clrMap bg1="dk2" tx1="lt1" bg2="dk1" tx2="lt2" accent1="accent1" accent2="accent2" accent3="accent3" accent4="accent4" accent5="accent5" accent6="accent6" hlink="hlink" folHlink="folHlink"/>
    </a:extraClrScheme>
    <a:extraClrScheme>
      <a:clrScheme name="Stream 8">
        <a:dk1>
          <a:srgbClr val="4B2500"/>
        </a:dk1>
        <a:lt1>
          <a:srgbClr val="F9F0D3"/>
        </a:lt1>
        <a:dk2>
          <a:srgbClr val="A69564"/>
        </a:dk2>
        <a:lt2>
          <a:srgbClr val="EFDEAF"/>
        </a:lt2>
        <a:accent1>
          <a:srgbClr val="FFFFE3"/>
        </a:accent1>
        <a:accent2>
          <a:srgbClr val="BFBFA7"/>
        </a:accent2>
        <a:accent3>
          <a:srgbClr val="FBF6E6"/>
        </a:accent3>
        <a:accent4>
          <a:srgbClr val="3F1E00"/>
        </a:accent4>
        <a:accent5>
          <a:srgbClr val="FFFFEF"/>
        </a:accent5>
        <a:accent6>
          <a:srgbClr val="ADAD97"/>
        </a:accent6>
        <a:hlink>
          <a:srgbClr val="7B6D47"/>
        </a:hlink>
        <a:folHlink>
          <a:srgbClr val="A99D2F"/>
        </a:folHlink>
      </a:clrScheme>
      <a:clrMap bg1="lt1" tx1="dk1" bg2="lt2" tx2="dk2" accent1="accent1" accent2="accent2" accent3="accent3" accent4="accent4" accent5="accent5" accent6="accent6" hlink="hlink" folHlink="folHlink"/>
    </a:extraClrScheme>
    <a:extraClrScheme>
      <a:clrScheme name="Stream 9">
        <a:dk1>
          <a:srgbClr val="000000"/>
        </a:dk1>
        <a:lt1>
          <a:srgbClr val="FFFFFF"/>
        </a:lt1>
        <a:dk2>
          <a:srgbClr val="000000"/>
        </a:dk2>
        <a:lt2>
          <a:srgbClr val="808080"/>
        </a:lt2>
        <a:accent1>
          <a:srgbClr val="CCECFF"/>
        </a:accent1>
        <a:accent2>
          <a:srgbClr val="333399"/>
        </a:accent2>
        <a:accent3>
          <a:srgbClr val="FFFFFF"/>
        </a:accent3>
        <a:accent4>
          <a:srgbClr val="000000"/>
        </a:accent4>
        <a:accent5>
          <a:srgbClr val="E2F4FF"/>
        </a:accent5>
        <a:accent6>
          <a:srgbClr val="2D2D8A"/>
        </a:accent6>
        <a:hlink>
          <a:srgbClr val="6600FF"/>
        </a:hlink>
        <a:folHlink>
          <a:srgbClr val="0099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Theme1</Template>
  <TotalTime>2311</TotalTime>
  <Words>4794</Words>
  <Application>Microsoft Office PowerPoint</Application>
  <PresentationFormat>On-screen Show (4:3)</PresentationFormat>
  <Paragraphs>212</Paragraphs>
  <Slides>35</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35</vt:i4>
      </vt:variant>
    </vt:vector>
  </HeadingPairs>
  <TitlesOfParts>
    <vt:vector size="41" baseType="lpstr">
      <vt:lpstr>Arial</vt:lpstr>
      <vt:lpstr>Calibri</vt:lpstr>
      <vt:lpstr>Garamond</vt:lpstr>
      <vt:lpstr>system-ui</vt:lpstr>
      <vt:lpstr>Wingdings</vt:lpstr>
      <vt:lpstr>Theme1</vt:lpstr>
      <vt:lpstr>The Word Of God</vt:lpstr>
      <vt:lpstr>PowerPoint Presentation</vt:lpstr>
      <vt:lpstr>Conversion To Christ Requires  The Word Of God</vt:lpstr>
      <vt:lpstr>Conversion To Christ Requires  The Word Of God</vt:lpstr>
      <vt:lpstr>Conversion To Christ Requires  The Word Of God</vt:lpstr>
      <vt:lpstr>Conversion To Christ Requires  The Word Of God</vt:lpstr>
      <vt:lpstr>Conversion To Christ Requires  The Word Of God</vt:lpstr>
      <vt:lpstr>Conversion To Christ Requires  The Word Of God</vt:lpstr>
      <vt:lpstr>Conversion To Christ Requires  The Word Of God</vt:lpstr>
      <vt:lpstr>Conversion To Christ Requires  The Word Of God</vt:lpstr>
      <vt:lpstr>Conversion To Christ Requires  The Word Of God</vt:lpstr>
      <vt:lpstr>Conversion To Christ Requires  The Word Of God</vt:lpstr>
      <vt:lpstr>Fidelity To Christ Requires  The Word Of God</vt:lpstr>
      <vt:lpstr>Fidelity To Christ Requires  The Word Of God</vt:lpstr>
      <vt:lpstr>Fidelity To Christ Requires  The Word Of God</vt:lpstr>
      <vt:lpstr>Fidelity To Christ Requires  The Word Of God</vt:lpstr>
      <vt:lpstr>Fidelity To Christ Requires  The Word Of God</vt:lpstr>
      <vt:lpstr>Fidelity To Christ Requires  The Word Of God</vt:lpstr>
      <vt:lpstr>Why Be Anchored In The Word?</vt:lpstr>
      <vt:lpstr>Why Be Anchored In The Word?</vt:lpstr>
      <vt:lpstr>Why Be Anchored In The Word?</vt:lpstr>
      <vt:lpstr>Why Be Anchored In The Word?</vt:lpstr>
      <vt:lpstr>Why Be Anchored In The Word?</vt:lpstr>
      <vt:lpstr>Why Be Anchored In The Word?</vt:lpstr>
      <vt:lpstr>Why Be Anchored In The Word?</vt:lpstr>
      <vt:lpstr>Why Be Anchored In The Word?</vt:lpstr>
      <vt:lpstr>Why Be Anchored In The Word?</vt:lpstr>
      <vt:lpstr>Why Be Anchored In The Word?</vt:lpstr>
      <vt:lpstr>Why Be Anchored In The Word?</vt:lpstr>
      <vt:lpstr>Why Be Anchored In The Word?</vt:lpstr>
      <vt:lpstr>Why Be Anchored In The Word?</vt:lpstr>
      <vt:lpstr>Why Be Anchored In The Word?</vt:lpstr>
      <vt:lpstr>Why Be Anchored In The Word?</vt:lpstr>
      <vt:lpstr>Why Be Anchored In The Word?</vt:lpstr>
      <vt:lpstr>How To Obey The Gospel of Jesus Christ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Word Of God (5)</dc:title>
  <dc:creator>Randy Childs; Micky Galloway</dc:creator>
  <dc:description>2/12/2012</dc:description>
  <cp:lastModifiedBy>Richard Lidh</cp:lastModifiedBy>
  <cp:revision>14</cp:revision>
  <cp:lastPrinted>2026-01-18T05:24:10Z</cp:lastPrinted>
  <dcterms:created xsi:type="dcterms:W3CDTF">2012-02-08T16:48:07Z</dcterms:created>
  <dcterms:modified xsi:type="dcterms:W3CDTF">2026-02-22T04:39:22Z</dcterms:modified>
</cp:coreProperties>
</file>